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39.jpg" ContentType="image/pn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265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20" r:id="rId23"/>
    <p:sldId id="316" r:id="rId24"/>
    <p:sldId id="318" r:id="rId25"/>
    <p:sldId id="319" r:id="rId26"/>
    <p:sldId id="299" r:id="rId27"/>
  </p:sldIdLst>
  <p:sldSz cx="12192000" cy="6858000"/>
  <p:notesSz cx="6858000" cy="9144000"/>
  <p:embeddedFontLst>
    <p:embeddedFont>
      <p:font typeface="Arial Black" panose="020B0A04020102020204" pitchFamily="34" charset="0"/>
      <p:bold r:id="rId30"/>
    </p:embeddedFont>
    <p:embeddedFont>
      <p:font typeface="Avenir Next LT Pro" panose="020B050402020202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abriola" panose="04040605051002020D02" pitchFamily="82" charset="0"/>
      <p:regular r:id="rId39"/>
    </p:embeddedFont>
    <p:embeddedFont>
      <p:font typeface="Speak Pro" panose="020B0504020101020102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66" d="100"/>
          <a:sy n="66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4B7915-3D70-44C7-85FD-EC18EAA0A875}" type="doc">
      <dgm:prSet loTypeId="urn:microsoft.com/office/officeart/2008/layout/VerticalCurvedLis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B96C385-2891-4167-8CE3-4A9847CD3AFA}">
      <dgm:prSet phldrT="[Text]"/>
      <dgm:spPr/>
      <dgm:t>
        <a:bodyPr/>
        <a:lstStyle/>
        <a:p>
          <a:r>
            <a:rPr lang="en-US" b="1" dirty="0"/>
            <a:t>To develop academia-industry relationship &amp; create direct proper communication between prospective learners and the universities  </a:t>
          </a:r>
        </a:p>
      </dgm:t>
    </dgm:pt>
    <dgm:pt modelId="{145AB920-701D-4298-8FBB-99B904860401}" type="parTrans" cxnId="{CDA0504C-D820-47DD-96B3-A0E0DC19AD9C}">
      <dgm:prSet/>
      <dgm:spPr/>
      <dgm:t>
        <a:bodyPr/>
        <a:lstStyle/>
        <a:p>
          <a:endParaRPr lang="en-US"/>
        </a:p>
      </dgm:t>
    </dgm:pt>
    <dgm:pt modelId="{DCF72BF2-04FB-4EBD-A638-F6BBDBFCD546}" type="sibTrans" cxnId="{CDA0504C-D820-47DD-96B3-A0E0DC19AD9C}">
      <dgm:prSet/>
      <dgm:spPr/>
      <dgm:t>
        <a:bodyPr/>
        <a:lstStyle/>
        <a:p>
          <a:endParaRPr lang="en-US"/>
        </a:p>
      </dgm:t>
    </dgm:pt>
    <dgm:pt modelId="{E877B497-5E08-425A-82C0-D557D5117A0F}">
      <dgm:prSet phldrT="[Text]"/>
      <dgm:spPr/>
      <dgm:t>
        <a:bodyPr/>
        <a:lstStyle/>
        <a:p>
          <a:r>
            <a:rPr lang="en-US" b="1"/>
            <a:t>To promote the prospects and to explore the opportunity of Education loan/Education banking for higher education at home or abroad.   </a:t>
          </a:r>
          <a:endParaRPr lang="en-US" b="1" dirty="0"/>
        </a:p>
      </dgm:t>
    </dgm:pt>
    <dgm:pt modelId="{F2964EAC-D160-4083-826E-6E0FCCC1CEE5}" type="parTrans" cxnId="{34366244-53A3-4E40-A9B4-6F743B53A7ED}">
      <dgm:prSet/>
      <dgm:spPr/>
      <dgm:t>
        <a:bodyPr/>
        <a:lstStyle/>
        <a:p>
          <a:endParaRPr lang="en-US"/>
        </a:p>
      </dgm:t>
    </dgm:pt>
    <dgm:pt modelId="{AD5869B7-F174-4ACD-8FB0-A3B77EAF1443}" type="sibTrans" cxnId="{34366244-53A3-4E40-A9B4-6F743B53A7ED}">
      <dgm:prSet/>
      <dgm:spPr/>
      <dgm:t>
        <a:bodyPr/>
        <a:lstStyle/>
        <a:p>
          <a:endParaRPr lang="en-US"/>
        </a:p>
      </dgm:t>
    </dgm:pt>
    <dgm:pt modelId="{595EE6ED-6119-4811-9050-81EE365F7EFB}">
      <dgm:prSet phldrT="[Text]" custT="1"/>
      <dgm:spPr/>
      <dgm:t>
        <a:bodyPr/>
        <a:lstStyle/>
        <a:p>
          <a:r>
            <a:rPr lang="en-US" sz="1800" b="1"/>
            <a:t>To create learning and business opportunities for students, faculty, institution-owners and EdTech companies, and to create network among them</a:t>
          </a:r>
          <a:endParaRPr lang="en-US" sz="1800" b="1" dirty="0"/>
        </a:p>
      </dgm:t>
    </dgm:pt>
    <dgm:pt modelId="{D432EF0D-4C3E-41CC-A5CC-ABB029887817}" type="parTrans" cxnId="{38ED3B9C-9122-4726-8447-8F6B1DEC6676}">
      <dgm:prSet/>
      <dgm:spPr/>
      <dgm:t>
        <a:bodyPr/>
        <a:lstStyle/>
        <a:p>
          <a:endParaRPr lang="en-US"/>
        </a:p>
      </dgm:t>
    </dgm:pt>
    <dgm:pt modelId="{B321B36C-99AE-4FE9-A4C5-8C67F009D804}" type="sibTrans" cxnId="{38ED3B9C-9122-4726-8447-8F6B1DEC6676}">
      <dgm:prSet/>
      <dgm:spPr/>
      <dgm:t>
        <a:bodyPr/>
        <a:lstStyle/>
        <a:p>
          <a:endParaRPr lang="en-US"/>
        </a:p>
      </dgm:t>
    </dgm:pt>
    <dgm:pt modelId="{0248BEEF-CC0F-4D6E-8B45-D1524D689AAE}" type="pres">
      <dgm:prSet presAssocID="{DA4B7915-3D70-44C7-85FD-EC18EAA0A875}" presName="Name0" presStyleCnt="0">
        <dgm:presLayoutVars>
          <dgm:chMax val="7"/>
          <dgm:chPref val="7"/>
          <dgm:dir/>
        </dgm:presLayoutVars>
      </dgm:prSet>
      <dgm:spPr/>
    </dgm:pt>
    <dgm:pt modelId="{3B08F72A-A51F-41F7-89C8-509FF522F56E}" type="pres">
      <dgm:prSet presAssocID="{DA4B7915-3D70-44C7-85FD-EC18EAA0A875}" presName="Name1" presStyleCnt="0"/>
      <dgm:spPr/>
    </dgm:pt>
    <dgm:pt modelId="{41E847A3-6EAD-4840-81DB-CCDD090A1FCD}" type="pres">
      <dgm:prSet presAssocID="{DA4B7915-3D70-44C7-85FD-EC18EAA0A875}" presName="cycle" presStyleCnt="0"/>
      <dgm:spPr/>
    </dgm:pt>
    <dgm:pt modelId="{3A8A9408-0FC4-4974-A6BA-4572F6E4A807}" type="pres">
      <dgm:prSet presAssocID="{DA4B7915-3D70-44C7-85FD-EC18EAA0A875}" presName="srcNode" presStyleLbl="node1" presStyleIdx="0" presStyleCnt="3"/>
      <dgm:spPr/>
    </dgm:pt>
    <dgm:pt modelId="{FFF8C26F-1BD5-47CA-AB54-1AA84D761FA7}" type="pres">
      <dgm:prSet presAssocID="{DA4B7915-3D70-44C7-85FD-EC18EAA0A875}" presName="conn" presStyleLbl="parChTrans1D2" presStyleIdx="0" presStyleCnt="1"/>
      <dgm:spPr/>
    </dgm:pt>
    <dgm:pt modelId="{6569A5FA-6085-4DC1-B657-45BA248E738A}" type="pres">
      <dgm:prSet presAssocID="{DA4B7915-3D70-44C7-85FD-EC18EAA0A875}" presName="extraNode" presStyleLbl="node1" presStyleIdx="0" presStyleCnt="3"/>
      <dgm:spPr/>
    </dgm:pt>
    <dgm:pt modelId="{E4C3B8DE-0AC1-4DCA-8582-BE460E654310}" type="pres">
      <dgm:prSet presAssocID="{DA4B7915-3D70-44C7-85FD-EC18EAA0A875}" presName="dstNode" presStyleLbl="node1" presStyleIdx="0" presStyleCnt="3"/>
      <dgm:spPr/>
    </dgm:pt>
    <dgm:pt modelId="{687D5B2F-707F-48E1-B226-E312DC3CB015}" type="pres">
      <dgm:prSet presAssocID="{EB96C385-2891-4167-8CE3-4A9847CD3AFA}" presName="text_1" presStyleLbl="node1" presStyleIdx="0" presStyleCnt="3" custScaleY="162804" custLinFactNeighborX="646" custLinFactNeighborY="1150">
        <dgm:presLayoutVars>
          <dgm:bulletEnabled val="1"/>
        </dgm:presLayoutVars>
      </dgm:prSet>
      <dgm:spPr/>
    </dgm:pt>
    <dgm:pt modelId="{89640266-B788-4B67-894B-40B9983212C7}" type="pres">
      <dgm:prSet presAssocID="{EB96C385-2891-4167-8CE3-4A9847CD3AFA}" presName="accent_1" presStyleCnt="0"/>
      <dgm:spPr/>
    </dgm:pt>
    <dgm:pt modelId="{2173DAD9-28A5-44DB-A95B-5A2CBB15A2B2}" type="pres">
      <dgm:prSet presAssocID="{EB96C385-2891-4167-8CE3-4A9847CD3AFA}" presName="accentRepeatNode" presStyleLbl="solidFgAcc1" presStyleIdx="0" presStyleCnt="3"/>
      <dgm:spPr/>
    </dgm:pt>
    <dgm:pt modelId="{87986AE1-FF9A-4F78-98DC-4B8F83890189}" type="pres">
      <dgm:prSet presAssocID="{E877B497-5E08-425A-82C0-D557D5117A0F}" presName="text_2" presStyleLbl="node1" presStyleIdx="1" presStyleCnt="3" custScaleY="161847" custLinFactNeighborX="678" custLinFactNeighborY="19403">
        <dgm:presLayoutVars>
          <dgm:bulletEnabled val="1"/>
        </dgm:presLayoutVars>
      </dgm:prSet>
      <dgm:spPr/>
    </dgm:pt>
    <dgm:pt modelId="{CF07767E-BFC6-4980-A1D4-14823D6E491F}" type="pres">
      <dgm:prSet presAssocID="{E877B497-5E08-425A-82C0-D557D5117A0F}" presName="accent_2" presStyleCnt="0"/>
      <dgm:spPr/>
    </dgm:pt>
    <dgm:pt modelId="{5FAA3EDB-1C5D-44D0-8772-F6A955CD3302}" type="pres">
      <dgm:prSet presAssocID="{E877B497-5E08-425A-82C0-D557D5117A0F}" presName="accentRepeatNode" presStyleLbl="solidFgAcc1" presStyleIdx="1" presStyleCnt="3"/>
      <dgm:spPr/>
    </dgm:pt>
    <dgm:pt modelId="{962D6618-B990-43B0-8980-E9C317BAE538}" type="pres">
      <dgm:prSet presAssocID="{595EE6ED-6119-4811-9050-81EE365F7EFB}" presName="text_3" presStyleLbl="node1" presStyleIdx="2" presStyleCnt="3" custScaleX="98212" custScaleY="142974" custLinFactNeighborX="1540" custLinFactNeighborY="26287">
        <dgm:presLayoutVars>
          <dgm:bulletEnabled val="1"/>
        </dgm:presLayoutVars>
      </dgm:prSet>
      <dgm:spPr/>
    </dgm:pt>
    <dgm:pt modelId="{CF4951FF-D523-47D6-9211-94D37208D144}" type="pres">
      <dgm:prSet presAssocID="{595EE6ED-6119-4811-9050-81EE365F7EFB}" presName="accent_3" presStyleCnt="0"/>
      <dgm:spPr/>
    </dgm:pt>
    <dgm:pt modelId="{105540CC-F7E9-4709-ABE2-E6300FF67777}" type="pres">
      <dgm:prSet presAssocID="{595EE6ED-6119-4811-9050-81EE365F7EFB}" presName="accentRepeatNode" presStyleLbl="solidFgAcc1" presStyleIdx="2" presStyleCnt="3"/>
      <dgm:spPr/>
    </dgm:pt>
  </dgm:ptLst>
  <dgm:cxnLst>
    <dgm:cxn modelId="{34366244-53A3-4E40-A9B4-6F743B53A7ED}" srcId="{DA4B7915-3D70-44C7-85FD-EC18EAA0A875}" destId="{E877B497-5E08-425A-82C0-D557D5117A0F}" srcOrd="1" destOrd="0" parTransId="{F2964EAC-D160-4083-826E-6E0FCCC1CEE5}" sibTransId="{AD5869B7-F174-4ACD-8FB0-A3B77EAF1443}"/>
    <dgm:cxn modelId="{CDA0504C-D820-47DD-96B3-A0E0DC19AD9C}" srcId="{DA4B7915-3D70-44C7-85FD-EC18EAA0A875}" destId="{EB96C385-2891-4167-8CE3-4A9847CD3AFA}" srcOrd="0" destOrd="0" parTransId="{145AB920-701D-4298-8FBB-99B904860401}" sibTransId="{DCF72BF2-04FB-4EBD-A638-F6BBDBFCD546}"/>
    <dgm:cxn modelId="{C33C736F-760D-4FBB-B861-A3C0B56DAEF7}" type="presOf" srcId="{DA4B7915-3D70-44C7-85FD-EC18EAA0A875}" destId="{0248BEEF-CC0F-4D6E-8B45-D1524D689AAE}" srcOrd="0" destOrd="0" presId="urn:microsoft.com/office/officeart/2008/layout/VerticalCurvedList"/>
    <dgm:cxn modelId="{6CAF4656-17E1-4B31-BE8E-6DA3F88A7DC6}" type="presOf" srcId="{EB96C385-2891-4167-8CE3-4A9847CD3AFA}" destId="{687D5B2F-707F-48E1-B226-E312DC3CB015}" srcOrd="0" destOrd="0" presId="urn:microsoft.com/office/officeart/2008/layout/VerticalCurvedList"/>
    <dgm:cxn modelId="{7B03078D-E729-4E14-84A2-3DC4631CB258}" type="presOf" srcId="{E877B497-5E08-425A-82C0-D557D5117A0F}" destId="{87986AE1-FF9A-4F78-98DC-4B8F83890189}" srcOrd="0" destOrd="0" presId="urn:microsoft.com/office/officeart/2008/layout/VerticalCurvedList"/>
    <dgm:cxn modelId="{38ED3B9C-9122-4726-8447-8F6B1DEC6676}" srcId="{DA4B7915-3D70-44C7-85FD-EC18EAA0A875}" destId="{595EE6ED-6119-4811-9050-81EE365F7EFB}" srcOrd="2" destOrd="0" parTransId="{D432EF0D-4C3E-41CC-A5CC-ABB029887817}" sibTransId="{B321B36C-99AE-4FE9-A4C5-8C67F009D804}"/>
    <dgm:cxn modelId="{1DC4E8BD-980A-4CE2-8551-0D37064FDDCF}" type="presOf" srcId="{595EE6ED-6119-4811-9050-81EE365F7EFB}" destId="{962D6618-B990-43B0-8980-E9C317BAE538}" srcOrd="0" destOrd="0" presId="urn:microsoft.com/office/officeart/2008/layout/VerticalCurvedList"/>
    <dgm:cxn modelId="{265E9BCE-A004-47E6-B4E8-F7E7E6E38A13}" type="presOf" srcId="{DCF72BF2-04FB-4EBD-A638-F6BBDBFCD546}" destId="{FFF8C26F-1BD5-47CA-AB54-1AA84D761FA7}" srcOrd="0" destOrd="0" presId="urn:microsoft.com/office/officeart/2008/layout/VerticalCurvedList"/>
    <dgm:cxn modelId="{CE849758-803A-4479-87EF-EB709946CE60}" type="presParOf" srcId="{0248BEEF-CC0F-4D6E-8B45-D1524D689AAE}" destId="{3B08F72A-A51F-41F7-89C8-509FF522F56E}" srcOrd="0" destOrd="0" presId="urn:microsoft.com/office/officeart/2008/layout/VerticalCurvedList"/>
    <dgm:cxn modelId="{E63D12A4-EDEC-4A93-9537-54B809ABE213}" type="presParOf" srcId="{3B08F72A-A51F-41F7-89C8-509FF522F56E}" destId="{41E847A3-6EAD-4840-81DB-CCDD090A1FCD}" srcOrd="0" destOrd="0" presId="urn:microsoft.com/office/officeart/2008/layout/VerticalCurvedList"/>
    <dgm:cxn modelId="{46F1FD38-C409-4973-BB78-4E36058C9210}" type="presParOf" srcId="{41E847A3-6EAD-4840-81DB-CCDD090A1FCD}" destId="{3A8A9408-0FC4-4974-A6BA-4572F6E4A807}" srcOrd="0" destOrd="0" presId="urn:microsoft.com/office/officeart/2008/layout/VerticalCurvedList"/>
    <dgm:cxn modelId="{61C8B44E-5199-4FFA-9902-14434365D2D6}" type="presParOf" srcId="{41E847A3-6EAD-4840-81DB-CCDD090A1FCD}" destId="{FFF8C26F-1BD5-47CA-AB54-1AA84D761FA7}" srcOrd="1" destOrd="0" presId="urn:microsoft.com/office/officeart/2008/layout/VerticalCurvedList"/>
    <dgm:cxn modelId="{14ED14AE-0124-48CB-A7E7-A92236128843}" type="presParOf" srcId="{41E847A3-6EAD-4840-81DB-CCDD090A1FCD}" destId="{6569A5FA-6085-4DC1-B657-45BA248E738A}" srcOrd="2" destOrd="0" presId="urn:microsoft.com/office/officeart/2008/layout/VerticalCurvedList"/>
    <dgm:cxn modelId="{64FFDB3D-1E81-413D-8609-86ACF479381B}" type="presParOf" srcId="{41E847A3-6EAD-4840-81DB-CCDD090A1FCD}" destId="{E4C3B8DE-0AC1-4DCA-8582-BE460E654310}" srcOrd="3" destOrd="0" presId="urn:microsoft.com/office/officeart/2008/layout/VerticalCurvedList"/>
    <dgm:cxn modelId="{600E91C7-2350-4740-8C09-A51A563A6543}" type="presParOf" srcId="{3B08F72A-A51F-41F7-89C8-509FF522F56E}" destId="{687D5B2F-707F-48E1-B226-E312DC3CB015}" srcOrd="1" destOrd="0" presId="urn:microsoft.com/office/officeart/2008/layout/VerticalCurvedList"/>
    <dgm:cxn modelId="{0AE68401-D448-48D5-89EA-03DD5EBE5A9F}" type="presParOf" srcId="{3B08F72A-A51F-41F7-89C8-509FF522F56E}" destId="{89640266-B788-4B67-894B-40B9983212C7}" srcOrd="2" destOrd="0" presId="urn:microsoft.com/office/officeart/2008/layout/VerticalCurvedList"/>
    <dgm:cxn modelId="{7599BAB1-4429-482B-A6AB-C745154DB43C}" type="presParOf" srcId="{89640266-B788-4B67-894B-40B9983212C7}" destId="{2173DAD9-28A5-44DB-A95B-5A2CBB15A2B2}" srcOrd="0" destOrd="0" presId="urn:microsoft.com/office/officeart/2008/layout/VerticalCurvedList"/>
    <dgm:cxn modelId="{8F0018DC-24B1-40CD-B605-A1EDC965B637}" type="presParOf" srcId="{3B08F72A-A51F-41F7-89C8-509FF522F56E}" destId="{87986AE1-FF9A-4F78-98DC-4B8F83890189}" srcOrd="3" destOrd="0" presId="urn:microsoft.com/office/officeart/2008/layout/VerticalCurvedList"/>
    <dgm:cxn modelId="{5838C479-9C6C-4D04-8312-C3A3F35C292C}" type="presParOf" srcId="{3B08F72A-A51F-41F7-89C8-509FF522F56E}" destId="{CF07767E-BFC6-4980-A1D4-14823D6E491F}" srcOrd="4" destOrd="0" presId="urn:microsoft.com/office/officeart/2008/layout/VerticalCurvedList"/>
    <dgm:cxn modelId="{31878418-E25F-4169-9B0B-DE147697B3F0}" type="presParOf" srcId="{CF07767E-BFC6-4980-A1D4-14823D6E491F}" destId="{5FAA3EDB-1C5D-44D0-8772-F6A955CD3302}" srcOrd="0" destOrd="0" presId="urn:microsoft.com/office/officeart/2008/layout/VerticalCurvedList"/>
    <dgm:cxn modelId="{8E531868-4393-495F-800D-DAB826251798}" type="presParOf" srcId="{3B08F72A-A51F-41F7-89C8-509FF522F56E}" destId="{962D6618-B990-43B0-8980-E9C317BAE538}" srcOrd="5" destOrd="0" presId="urn:microsoft.com/office/officeart/2008/layout/VerticalCurvedList"/>
    <dgm:cxn modelId="{F87E32A8-B6D9-4263-B302-2B069261C21F}" type="presParOf" srcId="{3B08F72A-A51F-41F7-89C8-509FF522F56E}" destId="{CF4951FF-D523-47D6-9211-94D37208D144}" srcOrd="6" destOrd="0" presId="urn:microsoft.com/office/officeart/2008/layout/VerticalCurvedList"/>
    <dgm:cxn modelId="{E7CEA26E-CDE7-4296-934B-495C79B1A2ED}" type="presParOf" srcId="{CF4951FF-D523-47D6-9211-94D37208D144}" destId="{105540CC-F7E9-4709-ABE2-E6300FF677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CB9E58-1BAD-4257-91D0-B93CB9C8D5A5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</dgm:pt>
    <dgm:pt modelId="{C15DF9A9-6997-4CC9-AD6E-4A7B8DD0BAC6}">
      <dgm:prSet phldrT="[Text]"/>
      <dgm:spPr/>
      <dgm:t>
        <a:bodyPr/>
        <a:lstStyle/>
        <a:p>
          <a:r>
            <a:rPr lang="en-US" dirty="0"/>
            <a:t>104 private university in one place with financial organizations &amp; education supporting industry</a:t>
          </a:r>
        </a:p>
      </dgm:t>
    </dgm:pt>
    <dgm:pt modelId="{FE68989E-7ADE-453E-A3B4-8B0D1DECCB5D}" type="parTrans" cxnId="{694C8B0E-7DFA-4339-86E5-E7A925904298}">
      <dgm:prSet/>
      <dgm:spPr/>
      <dgm:t>
        <a:bodyPr/>
        <a:lstStyle/>
        <a:p>
          <a:endParaRPr lang="en-US"/>
        </a:p>
      </dgm:t>
    </dgm:pt>
    <dgm:pt modelId="{204826F5-1B7F-4A6C-9DBE-9014CD4B829F}" type="sibTrans" cxnId="{694C8B0E-7DFA-4339-86E5-E7A925904298}">
      <dgm:prSet/>
      <dgm:spPr/>
      <dgm:t>
        <a:bodyPr/>
        <a:lstStyle/>
        <a:p>
          <a:endParaRPr lang="en-US"/>
        </a:p>
      </dgm:t>
    </dgm:pt>
    <dgm:pt modelId="{9327CCB9-A02B-46C0-A472-372C3799A882}">
      <dgm:prSet phldrT="[Text]"/>
      <dgm:spPr/>
      <dgm:t>
        <a:bodyPr/>
        <a:lstStyle/>
        <a:p>
          <a:r>
            <a:rPr lang="en-US" dirty="0"/>
            <a:t>Establishing a quality full admission process &amp; provide valuable information, along with scholarships</a:t>
          </a:r>
        </a:p>
      </dgm:t>
    </dgm:pt>
    <dgm:pt modelId="{34594196-C41D-43D6-870C-A6CA7DE976BF}" type="parTrans" cxnId="{25ADB411-1495-4301-8B94-E2DE9F867F14}">
      <dgm:prSet/>
      <dgm:spPr/>
      <dgm:t>
        <a:bodyPr/>
        <a:lstStyle/>
        <a:p>
          <a:endParaRPr lang="en-US"/>
        </a:p>
      </dgm:t>
    </dgm:pt>
    <dgm:pt modelId="{F9608896-3235-4486-9CCD-8F52B6B3578D}" type="sibTrans" cxnId="{25ADB411-1495-4301-8B94-E2DE9F867F14}">
      <dgm:prSet/>
      <dgm:spPr/>
      <dgm:t>
        <a:bodyPr/>
        <a:lstStyle/>
        <a:p>
          <a:endParaRPr lang="en-US"/>
        </a:p>
      </dgm:t>
    </dgm:pt>
    <dgm:pt modelId="{1796A083-733E-4364-9234-A25A797A0672}">
      <dgm:prSet phldrT="[Text]"/>
      <dgm:spPr/>
      <dgm:t>
        <a:bodyPr/>
        <a:lstStyle/>
        <a:p>
          <a:r>
            <a:rPr lang="en-US" dirty="0"/>
            <a:t>Create a complete eco-system of higher education seekers &amp; providers (private) end to end to support youth</a:t>
          </a:r>
        </a:p>
      </dgm:t>
    </dgm:pt>
    <dgm:pt modelId="{D1022C06-4783-48A8-9379-1627454DB818}" type="parTrans" cxnId="{59DBD338-20D6-43D4-9639-85C4C7DA463B}">
      <dgm:prSet/>
      <dgm:spPr/>
      <dgm:t>
        <a:bodyPr/>
        <a:lstStyle/>
        <a:p>
          <a:endParaRPr lang="en-US"/>
        </a:p>
      </dgm:t>
    </dgm:pt>
    <dgm:pt modelId="{B0C6A3C4-2E2C-461B-9FCF-AAA3A9EE1FD3}" type="sibTrans" cxnId="{59DBD338-20D6-43D4-9639-85C4C7DA463B}">
      <dgm:prSet/>
      <dgm:spPr/>
      <dgm:t>
        <a:bodyPr/>
        <a:lstStyle/>
        <a:p>
          <a:endParaRPr lang="en-US"/>
        </a:p>
      </dgm:t>
    </dgm:pt>
    <dgm:pt modelId="{4684444C-F15F-42F9-BEF8-FD7ED5CDDC6A}" type="pres">
      <dgm:prSet presAssocID="{DACB9E58-1BAD-4257-91D0-B93CB9C8D5A5}" presName="linearFlow" presStyleCnt="0">
        <dgm:presLayoutVars>
          <dgm:dir/>
          <dgm:resizeHandles val="exact"/>
        </dgm:presLayoutVars>
      </dgm:prSet>
      <dgm:spPr/>
    </dgm:pt>
    <dgm:pt modelId="{C3DE0D98-9BE0-45BC-B863-37341B8299D4}" type="pres">
      <dgm:prSet presAssocID="{C15DF9A9-6997-4CC9-AD6E-4A7B8DD0BAC6}" presName="composite" presStyleCnt="0"/>
      <dgm:spPr/>
    </dgm:pt>
    <dgm:pt modelId="{D338E958-D4BF-43A3-A2C6-4FCDD1F00663}" type="pres">
      <dgm:prSet presAssocID="{C15DF9A9-6997-4CC9-AD6E-4A7B8DD0BAC6}" presName="imgShp" presStyleLbl="fgImgPlace1" presStyleIdx="0" presStyleCnt="3" custLinFactNeighborX="9595" custLinFactNeighborY="-28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A9AF9C-8C0D-469E-A5E1-F783F52D5DF3}" type="pres">
      <dgm:prSet presAssocID="{C15DF9A9-6997-4CC9-AD6E-4A7B8DD0BAC6}" presName="txShp" presStyleLbl="node1" presStyleIdx="0" presStyleCnt="3">
        <dgm:presLayoutVars>
          <dgm:bulletEnabled val="1"/>
        </dgm:presLayoutVars>
      </dgm:prSet>
      <dgm:spPr/>
    </dgm:pt>
    <dgm:pt modelId="{B69EDD6F-F9E6-4029-B2C7-FC06DF615B95}" type="pres">
      <dgm:prSet presAssocID="{204826F5-1B7F-4A6C-9DBE-9014CD4B829F}" presName="spacing" presStyleCnt="0"/>
      <dgm:spPr/>
    </dgm:pt>
    <dgm:pt modelId="{CB2F2F75-5453-448F-9892-6309EE08A62B}" type="pres">
      <dgm:prSet presAssocID="{9327CCB9-A02B-46C0-A472-372C3799A882}" presName="composite" presStyleCnt="0"/>
      <dgm:spPr/>
    </dgm:pt>
    <dgm:pt modelId="{E3B98523-D504-4BF5-B808-A6427345BC59}" type="pres">
      <dgm:prSet presAssocID="{9327CCB9-A02B-46C0-A472-372C3799A882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DFAC5B60-BCF8-46E3-AE5F-F68B5236EEA4}" type="pres">
      <dgm:prSet presAssocID="{9327CCB9-A02B-46C0-A472-372C3799A882}" presName="txShp" presStyleLbl="node1" presStyleIdx="1" presStyleCnt="3">
        <dgm:presLayoutVars>
          <dgm:bulletEnabled val="1"/>
        </dgm:presLayoutVars>
      </dgm:prSet>
      <dgm:spPr/>
    </dgm:pt>
    <dgm:pt modelId="{DDA1FE4C-F240-4C30-96FB-F13BF1F62401}" type="pres">
      <dgm:prSet presAssocID="{F9608896-3235-4486-9CCD-8F52B6B3578D}" presName="spacing" presStyleCnt="0"/>
      <dgm:spPr/>
    </dgm:pt>
    <dgm:pt modelId="{2B6E49B2-BF79-414E-8215-6591ECC871C7}" type="pres">
      <dgm:prSet presAssocID="{1796A083-733E-4364-9234-A25A797A0672}" presName="composite" presStyleCnt="0"/>
      <dgm:spPr/>
    </dgm:pt>
    <dgm:pt modelId="{F8443B4B-71C2-4B57-B0A9-E519D6392708}" type="pres">
      <dgm:prSet presAssocID="{1796A083-733E-4364-9234-A25A797A067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98908DC-BE73-4139-8771-E17E64F37BC4}" type="pres">
      <dgm:prSet presAssocID="{1796A083-733E-4364-9234-A25A797A0672}" presName="txShp" presStyleLbl="node1" presStyleIdx="2" presStyleCnt="3">
        <dgm:presLayoutVars>
          <dgm:bulletEnabled val="1"/>
        </dgm:presLayoutVars>
      </dgm:prSet>
      <dgm:spPr/>
    </dgm:pt>
  </dgm:ptLst>
  <dgm:cxnLst>
    <dgm:cxn modelId="{694C8B0E-7DFA-4339-86E5-E7A925904298}" srcId="{DACB9E58-1BAD-4257-91D0-B93CB9C8D5A5}" destId="{C15DF9A9-6997-4CC9-AD6E-4A7B8DD0BAC6}" srcOrd="0" destOrd="0" parTransId="{FE68989E-7ADE-453E-A3B4-8B0D1DECCB5D}" sibTransId="{204826F5-1B7F-4A6C-9DBE-9014CD4B829F}"/>
    <dgm:cxn modelId="{25ADB411-1495-4301-8B94-E2DE9F867F14}" srcId="{DACB9E58-1BAD-4257-91D0-B93CB9C8D5A5}" destId="{9327CCB9-A02B-46C0-A472-372C3799A882}" srcOrd="1" destOrd="0" parTransId="{34594196-C41D-43D6-870C-A6CA7DE976BF}" sibTransId="{F9608896-3235-4486-9CCD-8F52B6B3578D}"/>
    <dgm:cxn modelId="{26066F2D-D3D7-467F-9532-77522553E3ED}" type="presOf" srcId="{1796A083-733E-4364-9234-A25A797A0672}" destId="{498908DC-BE73-4139-8771-E17E64F37BC4}" srcOrd="0" destOrd="0" presId="urn:microsoft.com/office/officeart/2005/8/layout/vList3"/>
    <dgm:cxn modelId="{59DBD338-20D6-43D4-9639-85C4C7DA463B}" srcId="{DACB9E58-1BAD-4257-91D0-B93CB9C8D5A5}" destId="{1796A083-733E-4364-9234-A25A797A0672}" srcOrd="2" destOrd="0" parTransId="{D1022C06-4783-48A8-9379-1627454DB818}" sibTransId="{B0C6A3C4-2E2C-461B-9FCF-AAA3A9EE1FD3}"/>
    <dgm:cxn modelId="{59E979C1-D771-4CD8-BC3B-F7A1A4DC5FDA}" type="presOf" srcId="{C15DF9A9-6997-4CC9-AD6E-4A7B8DD0BAC6}" destId="{79A9AF9C-8C0D-469E-A5E1-F783F52D5DF3}" srcOrd="0" destOrd="0" presId="urn:microsoft.com/office/officeart/2005/8/layout/vList3"/>
    <dgm:cxn modelId="{A759D4C7-5C2F-4EBD-951F-E7F230376DCB}" type="presOf" srcId="{9327CCB9-A02B-46C0-A472-372C3799A882}" destId="{DFAC5B60-BCF8-46E3-AE5F-F68B5236EEA4}" srcOrd="0" destOrd="0" presId="urn:microsoft.com/office/officeart/2005/8/layout/vList3"/>
    <dgm:cxn modelId="{0728D9F0-D69A-4F16-A60B-E89390D23484}" type="presOf" srcId="{DACB9E58-1BAD-4257-91D0-B93CB9C8D5A5}" destId="{4684444C-F15F-42F9-BEF8-FD7ED5CDDC6A}" srcOrd="0" destOrd="0" presId="urn:microsoft.com/office/officeart/2005/8/layout/vList3"/>
    <dgm:cxn modelId="{831CC9BF-9AF5-4DE4-911D-496B7823E556}" type="presParOf" srcId="{4684444C-F15F-42F9-BEF8-FD7ED5CDDC6A}" destId="{C3DE0D98-9BE0-45BC-B863-37341B8299D4}" srcOrd="0" destOrd="0" presId="urn:microsoft.com/office/officeart/2005/8/layout/vList3"/>
    <dgm:cxn modelId="{8A432B72-81EB-485D-89CC-5FB4634B42F8}" type="presParOf" srcId="{C3DE0D98-9BE0-45BC-B863-37341B8299D4}" destId="{D338E958-D4BF-43A3-A2C6-4FCDD1F00663}" srcOrd="0" destOrd="0" presId="urn:microsoft.com/office/officeart/2005/8/layout/vList3"/>
    <dgm:cxn modelId="{0CBA2903-5DDD-4F1E-A1D6-B5A32A5B3156}" type="presParOf" srcId="{C3DE0D98-9BE0-45BC-B863-37341B8299D4}" destId="{79A9AF9C-8C0D-469E-A5E1-F783F52D5DF3}" srcOrd="1" destOrd="0" presId="urn:microsoft.com/office/officeart/2005/8/layout/vList3"/>
    <dgm:cxn modelId="{6381567F-A350-42CC-9079-B169C51396C4}" type="presParOf" srcId="{4684444C-F15F-42F9-BEF8-FD7ED5CDDC6A}" destId="{B69EDD6F-F9E6-4029-B2C7-FC06DF615B95}" srcOrd="1" destOrd="0" presId="urn:microsoft.com/office/officeart/2005/8/layout/vList3"/>
    <dgm:cxn modelId="{6D8E648A-3BD5-4056-84A3-DB7A076BFC4D}" type="presParOf" srcId="{4684444C-F15F-42F9-BEF8-FD7ED5CDDC6A}" destId="{CB2F2F75-5453-448F-9892-6309EE08A62B}" srcOrd="2" destOrd="0" presId="urn:microsoft.com/office/officeart/2005/8/layout/vList3"/>
    <dgm:cxn modelId="{3A323B15-7209-48C0-BA9C-3ACFCAD574E2}" type="presParOf" srcId="{CB2F2F75-5453-448F-9892-6309EE08A62B}" destId="{E3B98523-D504-4BF5-B808-A6427345BC59}" srcOrd="0" destOrd="0" presId="urn:microsoft.com/office/officeart/2005/8/layout/vList3"/>
    <dgm:cxn modelId="{6E41D857-53D5-4901-B2CB-418FD09B3019}" type="presParOf" srcId="{CB2F2F75-5453-448F-9892-6309EE08A62B}" destId="{DFAC5B60-BCF8-46E3-AE5F-F68B5236EEA4}" srcOrd="1" destOrd="0" presId="urn:microsoft.com/office/officeart/2005/8/layout/vList3"/>
    <dgm:cxn modelId="{D2E12894-1062-4FD9-AB42-0C785A2F898B}" type="presParOf" srcId="{4684444C-F15F-42F9-BEF8-FD7ED5CDDC6A}" destId="{DDA1FE4C-F240-4C30-96FB-F13BF1F62401}" srcOrd="3" destOrd="0" presId="urn:microsoft.com/office/officeart/2005/8/layout/vList3"/>
    <dgm:cxn modelId="{9BF39210-DEFB-4B80-B3AF-DD38B0DFA1BB}" type="presParOf" srcId="{4684444C-F15F-42F9-BEF8-FD7ED5CDDC6A}" destId="{2B6E49B2-BF79-414E-8215-6591ECC871C7}" srcOrd="4" destOrd="0" presId="urn:microsoft.com/office/officeart/2005/8/layout/vList3"/>
    <dgm:cxn modelId="{76BB5A3B-430F-48EE-942C-421F1D4F952A}" type="presParOf" srcId="{2B6E49B2-BF79-414E-8215-6591ECC871C7}" destId="{F8443B4B-71C2-4B57-B0A9-E519D6392708}" srcOrd="0" destOrd="0" presId="urn:microsoft.com/office/officeart/2005/8/layout/vList3"/>
    <dgm:cxn modelId="{824A4515-80ED-4388-8904-01DB11D8A249}" type="presParOf" srcId="{2B6E49B2-BF79-414E-8215-6591ECC871C7}" destId="{498908DC-BE73-4139-8771-E17E64F37B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CDA3D8-C990-404A-863B-56541F858376}" type="doc">
      <dgm:prSet loTypeId="urn:microsoft.com/office/officeart/2008/layout/PictureStrip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18EDE-39FE-4FE9-95A8-A735E96AFF80}">
      <dgm:prSet phldrT="[Text]" custT="1"/>
      <dgm:spPr>
        <a:solidFill>
          <a:srgbClr val="FFFF00">
            <a:alpha val="56000"/>
          </a:srgbClr>
        </a:solidFill>
      </dgm:spPr>
      <dgm:t>
        <a:bodyPr/>
        <a:lstStyle/>
        <a:p>
          <a:r>
            <a:rPr lang="en-US" sz="2300" b="1" dirty="0">
              <a:solidFill>
                <a:schemeClr val="bg1"/>
              </a:solidFill>
            </a:rPr>
            <a:t>Information sessions from Universities, financial support options &amp; educational investors, including EdTech meets </a:t>
          </a:r>
          <a:endParaRPr lang="en-US" sz="2300" dirty="0">
            <a:solidFill>
              <a:schemeClr val="bg1"/>
            </a:solidFill>
          </a:endParaRPr>
        </a:p>
      </dgm:t>
    </dgm:pt>
    <dgm:pt modelId="{291F6826-26D0-4D53-AEBF-142FAF578375}" type="parTrans" cxnId="{4F7C21FE-1FB5-4821-9B7E-2E2C5220E16D}">
      <dgm:prSet/>
      <dgm:spPr/>
      <dgm:t>
        <a:bodyPr/>
        <a:lstStyle/>
        <a:p>
          <a:endParaRPr lang="en-US"/>
        </a:p>
      </dgm:t>
    </dgm:pt>
    <dgm:pt modelId="{1EA9669C-CB0F-4457-8F22-9C0A2BED66D0}" type="sibTrans" cxnId="{4F7C21FE-1FB5-4821-9B7E-2E2C5220E16D}">
      <dgm:prSet/>
      <dgm:spPr/>
      <dgm:t>
        <a:bodyPr/>
        <a:lstStyle/>
        <a:p>
          <a:endParaRPr lang="en-US"/>
        </a:p>
      </dgm:t>
    </dgm:pt>
    <dgm:pt modelId="{9B66C7AB-E1D0-40A2-A786-53E7C29A8E9A}">
      <dgm:prSet phldrT="[Text]" custT="1"/>
      <dgm:spPr>
        <a:solidFill>
          <a:srgbClr val="00B050">
            <a:alpha val="62000"/>
          </a:srgbClr>
        </a:solidFill>
      </dgm:spPr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Digital &amp; Smart Educational Workshop for the students </a:t>
          </a:r>
          <a:endParaRPr lang="en-US" sz="2400" dirty="0">
            <a:solidFill>
              <a:schemeClr val="bg1"/>
            </a:solidFill>
          </a:endParaRPr>
        </a:p>
      </dgm:t>
    </dgm:pt>
    <dgm:pt modelId="{EA31CC26-40AC-4CF6-9D2F-6383AEEE7ADA}" type="parTrans" cxnId="{2A7C312A-2EF9-411C-803C-84C373AEBB0E}">
      <dgm:prSet/>
      <dgm:spPr/>
      <dgm:t>
        <a:bodyPr/>
        <a:lstStyle/>
        <a:p>
          <a:endParaRPr lang="en-US"/>
        </a:p>
      </dgm:t>
    </dgm:pt>
    <dgm:pt modelId="{D5531A50-9432-414B-98DD-50F57070CC75}" type="sibTrans" cxnId="{2A7C312A-2EF9-411C-803C-84C373AEBB0E}">
      <dgm:prSet/>
      <dgm:spPr/>
      <dgm:t>
        <a:bodyPr/>
        <a:lstStyle/>
        <a:p>
          <a:endParaRPr lang="en-US"/>
        </a:p>
      </dgm:t>
    </dgm:pt>
    <dgm:pt modelId="{D749AE21-5945-4030-A89D-90DF4E2C0203}">
      <dgm:prSet phldrT="[Text]" custT="1"/>
      <dgm:spPr/>
      <dgm:t>
        <a:bodyPr/>
        <a:lstStyle/>
        <a:p>
          <a:pPr algn="l"/>
          <a:r>
            <a:rPr lang="en-US" sz="2400" b="1" dirty="0">
              <a:solidFill>
                <a:schemeClr val="bg1"/>
              </a:solidFill>
            </a:rPr>
            <a:t>Skill development seminars &amp; exposure to specific domains</a:t>
          </a:r>
          <a:endParaRPr lang="en-US" sz="2400" dirty="0">
            <a:solidFill>
              <a:schemeClr val="bg1"/>
            </a:solidFill>
          </a:endParaRPr>
        </a:p>
      </dgm:t>
    </dgm:pt>
    <dgm:pt modelId="{9914A3BD-06C8-41FD-A515-9DD2F2139BD8}" type="parTrans" cxnId="{A23FDB8E-3C33-41A9-9459-29CA50AA0139}">
      <dgm:prSet/>
      <dgm:spPr/>
      <dgm:t>
        <a:bodyPr/>
        <a:lstStyle/>
        <a:p>
          <a:endParaRPr lang="en-US"/>
        </a:p>
      </dgm:t>
    </dgm:pt>
    <dgm:pt modelId="{71553869-D06A-48F3-B429-6327DD2B2D60}" type="sibTrans" cxnId="{A23FDB8E-3C33-41A9-9459-29CA50AA0139}">
      <dgm:prSet/>
      <dgm:spPr/>
      <dgm:t>
        <a:bodyPr/>
        <a:lstStyle/>
        <a:p>
          <a:endParaRPr lang="en-US"/>
        </a:p>
      </dgm:t>
    </dgm:pt>
    <dgm:pt modelId="{273EAA51-2EAB-4F13-B9D9-AE130251E54F}" type="pres">
      <dgm:prSet presAssocID="{1ACDA3D8-C990-404A-863B-56541F858376}" presName="Name0" presStyleCnt="0">
        <dgm:presLayoutVars>
          <dgm:dir/>
          <dgm:resizeHandles val="exact"/>
        </dgm:presLayoutVars>
      </dgm:prSet>
      <dgm:spPr/>
    </dgm:pt>
    <dgm:pt modelId="{5ADB4CF9-70E8-4BAE-BA9C-D84C5611E1BF}" type="pres">
      <dgm:prSet presAssocID="{7F718EDE-39FE-4FE9-95A8-A735E96AFF80}" presName="composite" presStyleCnt="0"/>
      <dgm:spPr/>
    </dgm:pt>
    <dgm:pt modelId="{9BA96D0B-0B16-46E3-87CE-3F7576EF9EC1}" type="pres">
      <dgm:prSet presAssocID="{7F718EDE-39FE-4FE9-95A8-A735E96AFF80}" presName="rect1" presStyleLbl="trAlignAcc1" presStyleIdx="0" presStyleCnt="3">
        <dgm:presLayoutVars>
          <dgm:bulletEnabled val="1"/>
        </dgm:presLayoutVars>
      </dgm:prSet>
      <dgm:spPr/>
    </dgm:pt>
    <dgm:pt modelId="{0256331A-6783-45EB-A152-698D44408EC5}" type="pres">
      <dgm:prSet presAssocID="{7F718EDE-39FE-4FE9-95A8-A735E96AFF80}" presName="rect2" presStyleLbl="fgImgPlace1" presStyleIdx="0" presStyleCnt="3"/>
      <dgm:spPr/>
    </dgm:pt>
    <dgm:pt modelId="{B5DD923B-1B6C-4D94-8B77-BFA000D905AD}" type="pres">
      <dgm:prSet presAssocID="{1EA9669C-CB0F-4457-8F22-9C0A2BED66D0}" presName="sibTrans" presStyleCnt="0"/>
      <dgm:spPr/>
    </dgm:pt>
    <dgm:pt modelId="{AEF7D500-A8C4-4011-BBEA-AF18F476AA7C}" type="pres">
      <dgm:prSet presAssocID="{9B66C7AB-E1D0-40A2-A786-53E7C29A8E9A}" presName="composite" presStyleCnt="0"/>
      <dgm:spPr/>
    </dgm:pt>
    <dgm:pt modelId="{03C0B317-0EDC-4341-B539-D522B6763B7E}" type="pres">
      <dgm:prSet presAssocID="{9B66C7AB-E1D0-40A2-A786-53E7C29A8E9A}" presName="rect1" presStyleLbl="trAlignAcc1" presStyleIdx="1" presStyleCnt="3">
        <dgm:presLayoutVars>
          <dgm:bulletEnabled val="1"/>
        </dgm:presLayoutVars>
      </dgm:prSet>
      <dgm:spPr/>
    </dgm:pt>
    <dgm:pt modelId="{B11B4172-704C-44AB-B495-48A51CBB66B5}" type="pres">
      <dgm:prSet presAssocID="{9B66C7AB-E1D0-40A2-A786-53E7C29A8E9A}" presName="rect2" presStyleLbl="fgImgPlace1" presStyleIdx="1" presStyleCnt="3"/>
      <dgm:spPr/>
    </dgm:pt>
    <dgm:pt modelId="{DC192577-AAD0-4D93-A586-534BA52C4D67}" type="pres">
      <dgm:prSet presAssocID="{D5531A50-9432-414B-98DD-50F57070CC75}" presName="sibTrans" presStyleCnt="0"/>
      <dgm:spPr/>
    </dgm:pt>
    <dgm:pt modelId="{391D41CF-B36F-4D53-A916-2FAAF479ED46}" type="pres">
      <dgm:prSet presAssocID="{D749AE21-5945-4030-A89D-90DF4E2C0203}" presName="composite" presStyleCnt="0"/>
      <dgm:spPr/>
    </dgm:pt>
    <dgm:pt modelId="{D92228F2-2A0E-48E5-A774-D7FE5C46B837}" type="pres">
      <dgm:prSet presAssocID="{D749AE21-5945-4030-A89D-90DF4E2C0203}" presName="rect1" presStyleLbl="trAlignAcc1" presStyleIdx="2" presStyleCnt="3">
        <dgm:presLayoutVars>
          <dgm:bulletEnabled val="1"/>
        </dgm:presLayoutVars>
      </dgm:prSet>
      <dgm:spPr/>
    </dgm:pt>
    <dgm:pt modelId="{1E3B0432-6949-4F43-8BC9-A4A647789593}" type="pres">
      <dgm:prSet presAssocID="{D749AE21-5945-4030-A89D-90DF4E2C0203}" presName="rect2" presStyleLbl="fgImgPlace1" presStyleIdx="2" presStyleCnt="3"/>
      <dgm:spPr/>
    </dgm:pt>
  </dgm:ptLst>
  <dgm:cxnLst>
    <dgm:cxn modelId="{13BBF503-3EEB-4413-90AD-38000F62C6E3}" type="presOf" srcId="{1ACDA3D8-C990-404A-863B-56541F858376}" destId="{273EAA51-2EAB-4F13-B9D9-AE130251E54F}" srcOrd="0" destOrd="0" presId="urn:microsoft.com/office/officeart/2008/layout/PictureStrips"/>
    <dgm:cxn modelId="{6567C411-8D6F-411F-B052-BDA25C35EF90}" type="presOf" srcId="{7F718EDE-39FE-4FE9-95A8-A735E96AFF80}" destId="{9BA96D0B-0B16-46E3-87CE-3F7576EF9EC1}" srcOrd="0" destOrd="0" presId="urn:microsoft.com/office/officeart/2008/layout/PictureStrips"/>
    <dgm:cxn modelId="{2A7C312A-2EF9-411C-803C-84C373AEBB0E}" srcId="{1ACDA3D8-C990-404A-863B-56541F858376}" destId="{9B66C7AB-E1D0-40A2-A786-53E7C29A8E9A}" srcOrd="1" destOrd="0" parTransId="{EA31CC26-40AC-4CF6-9D2F-6383AEEE7ADA}" sibTransId="{D5531A50-9432-414B-98DD-50F57070CC75}"/>
    <dgm:cxn modelId="{5EB2EF35-C416-4887-B4F4-BC47D278E8D9}" type="presOf" srcId="{9B66C7AB-E1D0-40A2-A786-53E7C29A8E9A}" destId="{03C0B317-0EDC-4341-B539-D522B6763B7E}" srcOrd="0" destOrd="0" presId="urn:microsoft.com/office/officeart/2008/layout/PictureStrips"/>
    <dgm:cxn modelId="{A23FDB8E-3C33-41A9-9459-29CA50AA0139}" srcId="{1ACDA3D8-C990-404A-863B-56541F858376}" destId="{D749AE21-5945-4030-A89D-90DF4E2C0203}" srcOrd="2" destOrd="0" parTransId="{9914A3BD-06C8-41FD-A515-9DD2F2139BD8}" sibTransId="{71553869-D06A-48F3-B429-6327DD2B2D60}"/>
    <dgm:cxn modelId="{6E0FA591-901C-4531-87ED-D8266244475A}" type="presOf" srcId="{D749AE21-5945-4030-A89D-90DF4E2C0203}" destId="{D92228F2-2A0E-48E5-A774-D7FE5C46B837}" srcOrd="0" destOrd="0" presId="urn:microsoft.com/office/officeart/2008/layout/PictureStrips"/>
    <dgm:cxn modelId="{4F7C21FE-1FB5-4821-9B7E-2E2C5220E16D}" srcId="{1ACDA3D8-C990-404A-863B-56541F858376}" destId="{7F718EDE-39FE-4FE9-95A8-A735E96AFF80}" srcOrd="0" destOrd="0" parTransId="{291F6826-26D0-4D53-AEBF-142FAF578375}" sibTransId="{1EA9669C-CB0F-4457-8F22-9C0A2BED66D0}"/>
    <dgm:cxn modelId="{507F1851-9E20-45E5-9BB6-A93DD47645FE}" type="presParOf" srcId="{273EAA51-2EAB-4F13-B9D9-AE130251E54F}" destId="{5ADB4CF9-70E8-4BAE-BA9C-D84C5611E1BF}" srcOrd="0" destOrd="0" presId="urn:microsoft.com/office/officeart/2008/layout/PictureStrips"/>
    <dgm:cxn modelId="{4D3A114D-BEA9-4F9A-8B37-9D9D1DC64C51}" type="presParOf" srcId="{5ADB4CF9-70E8-4BAE-BA9C-D84C5611E1BF}" destId="{9BA96D0B-0B16-46E3-87CE-3F7576EF9EC1}" srcOrd="0" destOrd="0" presId="urn:microsoft.com/office/officeart/2008/layout/PictureStrips"/>
    <dgm:cxn modelId="{496C5CA4-D229-4AEE-9309-C41AEDE1CD78}" type="presParOf" srcId="{5ADB4CF9-70E8-4BAE-BA9C-D84C5611E1BF}" destId="{0256331A-6783-45EB-A152-698D44408EC5}" srcOrd="1" destOrd="0" presId="urn:microsoft.com/office/officeart/2008/layout/PictureStrips"/>
    <dgm:cxn modelId="{73AEC475-DC05-4FDA-96F7-5D9BD21E208F}" type="presParOf" srcId="{273EAA51-2EAB-4F13-B9D9-AE130251E54F}" destId="{B5DD923B-1B6C-4D94-8B77-BFA000D905AD}" srcOrd="1" destOrd="0" presId="urn:microsoft.com/office/officeart/2008/layout/PictureStrips"/>
    <dgm:cxn modelId="{F7CCFAA5-9D05-48DA-842D-56816511DCB6}" type="presParOf" srcId="{273EAA51-2EAB-4F13-B9D9-AE130251E54F}" destId="{AEF7D500-A8C4-4011-BBEA-AF18F476AA7C}" srcOrd="2" destOrd="0" presId="urn:microsoft.com/office/officeart/2008/layout/PictureStrips"/>
    <dgm:cxn modelId="{681F122E-C55B-4F6E-A3C1-B328ED28B8F7}" type="presParOf" srcId="{AEF7D500-A8C4-4011-BBEA-AF18F476AA7C}" destId="{03C0B317-0EDC-4341-B539-D522B6763B7E}" srcOrd="0" destOrd="0" presId="urn:microsoft.com/office/officeart/2008/layout/PictureStrips"/>
    <dgm:cxn modelId="{62979E7B-7FCE-48A5-BAC5-AFF43F5273E6}" type="presParOf" srcId="{AEF7D500-A8C4-4011-BBEA-AF18F476AA7C}" destId="{B11B4172-704C-44AB-B495-48A51CBB66B5}" srcOrd="1" destOrd="0" presId="urn:microsoft.com/office/officeart/2008/layout/PictureStrips"/>
    <dgm:cxn modelId="{005BC126-A8AE-40D2-8EB3-F48D6EDB713A}" type="presParOf" srcId="{273EAA51-2EAB-4F13-B9D9-AE130251E54F}" destId="{DC192577-AAD0-4D93-A586-534BA52C4D67}" srcOrd="3" destOrd="0" presId="urn:microsoft.com/office/officeart/2008/layout/PictureStrips"/>
    <dgm:cxn modelId="{41D49C4C-0317-4FA1-BE02-E32F536B5E42}" type="presParOf" srcId="{273EAA51-2EAB-4F13-B9D9-AE130251E54F}" destId="{391D41CF-B36F-4D53-A916-2FAAF479ED46}" srcOrd="4" destOrd="0" presId="urn:microsoft.com/office/officeart/2008/layout/PictureStrips"/>
    <dgm:cxn modelId="{6AB6018F-816D-44CC-820F-C17BBD7E09A3}" type="presParOf" srcId="{391D41CF-B36F-4D53-A916-2FAAF479ED46}" destId="{D92228F2-2A0E-48E5-A774-D7FE5C46B837}" srcOrd="0" destOrd="0" presId="urn:microsoft.com/office/officeart/2008/layout/PictureStrips"/>
    <dgm:cxn modelId="{E598ED4B-38A9-4C06-B176-D4B4161A2464}" type="presParOf" srcId="{391D41CF-B36F-4D53-A916-2FAAF479ED46}" destId="{1E3B0432-6949-4F43-8BC9-A4A6477895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A9FBE0-E624-4222-8663-5310FE5733CF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994100F-AC7B-494F-BF1C-B0F378F2D300}">
      <dgm:prSet phldrT="[Text]"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ONLINE</a:t>
          </a:r>
          <a:endParaRPr lang="en-US" dirty="0"/>
        </a:p>
      </dgm:t>
    </dgm:pt>
    <dgm:pt modelId="{6DA5429C-CD9D-455E-9557-257DFB287E48}" type="parTrans" cxnId="{FA24385A-1A78-494E-AE4B-10AA1992AA5A}">
      <dgm:prSet/>
      <dgm:spPr/>
      <dgm:t>
        <a:bodyPr/>
        <a:lstStyle/>
        <a:p>
          <a:endParaRPr lang="en-US"/>
        </a:p>
      </dgm:t>
    </dgm:pt>
    <dgm:pt modelId="{15C0E2D2-796F-4D38-9279-13E8FA868923}" type="sibTrans" cxnId="{FA24385A-1A78-494E-AE4B-10AA1992AA5A}">
      <dgm:prSet/>
      <dgm:spPr/>
      <dgm:t>
        <a:bodyPr/>
        <a:lstStyle/>
        <a:p>
          <a:endParaRPr lang="en-US"/>
        </a:p>
      </dgm:t>
    </dgm:pt>
    <dgm:pt modelId="{9B6F3291-0C12-4F05-888A-263E68DB7F9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WEBSITE</a:t>
          </a:r>
          <a:endParaRPr lang="en-US" dirty="0"/>
        </a:p>
      </dgm:t>
    </dgm:pt>
    <dgm:pt modelId="{422D164E-ADAD-4324-A57E-91235EE4FABF}" type="parTrans" cxnId="{3D3823E9-DC7D-4250-A792-AB1B2CE2E320}">
      <dgm:prSet/>
      <dgm:spPr/>
      <dgm:t>
        <a:bodyPr/>
        <a:lstStyle/>
        <a:p>
          <a:endParaRPr lang="en-US"/>
        </a:p>
      </dgm:t>
    </dgm:pt>
    <dgm:pt modelId="{DD6019E5-21A5-4157-BAF1-4FBBB20AD5D1}" type="sibTrans" cxnId="{3D3823E9-DC7D-4250-A792-AB1B2CE2E320}">
      <dgm:prSet/>
      <dgm:spPr/>
      <dgm:t>
        <a:bodyPr/>
        <a:lstStyle/>
        <a:p>
          <a:endParaRPr lang="en-US"/>
        </a:p>
      </dgm:t>
    </dgm:pt>
    <dgm:pt modelId="{DA0457C2-2A5D-4BA5-91D1-6E489322B8A1}">
      <dgm:prSet phldrT="[Text]"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MEDIA</a:t>
          </a:r>
          <a:endParaRPr lang="en-US" dirty="0"/>
        </a:p>
      </dgm:t>
    </dgm:pt>
    <dgm:pt modelId="{77B3632E-665E-409D-8AE3-7E093DF8E075}" type="parTrans" cxnId="{15F78638-14EF-4EE2-8D5E-28AB4A9D1020}">
      <dgm:prSet/>
      <dgm:spPr/>
      <dgm:t>
        <a:bodyPr/>
        <a:lstStyle/>
        <a:p>
          <a:endParaRPr lang="en-US"/>
        </a:p>
      </dgm:t>
    </dgm:pt>
    <dgm:pt modelId="{FFE6B9EF-61E0-49DD-91FC-5456EF4FA976}" type="sibTrans" cxnId="{15F78638-14EF-4EE2-8D5E-28AB4A9D1020}">
      <dgm:prSet/>
      <dgm:spPr/>
      <dgm:t>
        <a:bodyPr/>
        <a:lstStyle/>
        <a:p>
          <a:endParaRPr lang="en-US"/>
        </a:p>
      </dgm:t>
    </dgm:pt>
    <dgm:pt modelId="{059EB4D9-50E3-4764-8326-F39A9314B69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ELECTRONIC MEDIA</a:t>
          </a:r>
          <a:endParaRPr lang="en-US" dirty="0"/>
        </a:p>
      </dgm:t>
    </dgm:pt>
    <dgm:pt modelId="{4E803346-AFD3-405B-B1AC-8CDA42F18A46}" type="parTrans" cxnId="{1A1486A2-04AE-4193-8DC9-6B253825865C}">
      <dgm:prSet/>
      <dgm:spPr/>
      <dgm:t>
        <a:bodyPr/>
        <a:lstStyle/>
        <a:p>
          <a:endParaRPr lang="en-US"/>
        </a:p>
      </dgm:t>
    </dgm:pt>
    <dgm:pt modelId="{18FC567F-4771-4F8C-95CE-A83843C9FAAB}" type="sibTrans" cxnId="{1A1486A2-04AE-4193-8DC9-6B253825865C}">
      <dgm:prSet/>
      <dgm:spPr/>
      <dgm:t>
        <a:bodyPr/>
        <a:lstStyle/>
        <a:p>
          <a:endParaRPr lang="en-US"/>
        </a:p>
      </dgm:t>
    </dgm:pt>
    <dgm:pt modelId="{F274FB60-3972-40FB-8332-C297B64DDD4B}">
      <dgm:prSet phldrT="[Text]"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OFFLINE</a:t>
          </a:r>
          <a:endParaRPr lang="en-US" dirty="0"/>
        </a:p>
      </dgm:t>
    </dgm:pt>
    <dgm:pt modelId="{A14DE6F0-6CC7-4152-A469-BD39D21B458D}" type="parTrans" cxnId="{E92BFB02-BD08-4637-97C2-BBADA9721975}">
      <dgm:prSet/>
      <dgm:spPr/>
      <dgm:t>
        <a:bodyPr/>
        <a:lstStyle/>
        <a:p>
          <a:endParaRPr lang="en-US"/>
        </a:p>
      </dgm:t>
    </dgm:pt>
    <dgm:pt modelId="{F6389357-B3AD-4AF2-AAED-9C235D40E170}" type="sibTrans" cxnId="{E92BFB02-BD08-4637-97C2-BBADA9721975}">
      <dgm:prSet/>
      <dgm:spPr/>
      <dgm:t>
        <a:bodyPr/>
        <a:lstStyle/>
        <a:p>
          <a:endParaRPr lang="en-US"/>
        </a:p>
      </dgm:t>
    </dgm:pt>
    <dgm:pt modelId="{5CC8152A-378B-4A22-A815-0D89A0DCCB1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BANNERs</a:t>
          </a:r>
          <a:endParaRPr lang="en-US" dirty="0"/>
        </a:p>
      </dgm:t>
    </dgm:pt>
    <dgm:pt modelId="{C2E25AF9-1281-465B-B68A-E167A9086861}" type="parTrans" cxnId="{D33570BB-6F87-42EC-9DA8-B4ED491FCF76}">
      <dgm:prSet/>
      <dgm:spPr/>
      <dgm:t>
        <a:bodyPr/>
        <a:lstStyle/>
        <a:p>
          <a:endParaRPr lang="en-US"/>
        </a:p>
      </dgm:t>
    </dgm:pt>
    <dgm:pt modelId="{43598B11-26E8-47CA-90FD-3DF3E8C6809C}" type="sibTrans" cxnId="{D33570BB-6F87-42EC-9DA8-B4ED491FCF76}">
      <dgm:prSet/>
      <dgm:spPr/>
      <dgm:t>
        <a:bodyPr/>
        <a:lstStyle/>
        <a:p>
          <a:endParaRPr lang="en-US"/>
        </a:p>
      </dgm:t>
    </dgm:pt>
    <dgm:pt modelId="{14201819-F145-4002-B6D9-B31701F3F3F1}">
      <dgm:prSet/>
      <dgm:spPr/>
      <dgm:t>
        <a:bodyPr/>
        <a:lstStyle/>
        <a:p>
          <a:r>
            <a:rPr lang="en-US" b="1" dirty="0">
              <a:latin typeface="Arial Black" panose="020B0A04020102020204" pitchFamily="34" charset="0"/>
            </a:rPr>
            <a:t>ON GROUND</a:t>
          </a:r>
          <a:endParaRPr lang="en-US" dirty="0"/>
        </a:p>
      </dgm:t>
    </dgm:pt>
    <dgm:pt modelId="{0F937AD0-0F5A-4B26-8591-2501B6523520}" type="parTrans" cxnId="{7B10A53A-01CC-4E95-974D-6B4F49BFC0D8}">
      <dgm:prSet/>
      <dgm:spPr/>
      <dgm:t>
        <a:bodyPr/>
        <a:lstStyle/>
        <a:p>
          <a:endParaRPr lang="en-US"/>
        </a:p>
      </dgm:t>
    </dgm:pt>
    <dgm:pt modelId="{10C464A1-00E8-4130-8E50-BAA64F2D2205}" type="sibTrans" cxnId="{7B10A53A-01CC-4E95-974D-6B4F49BFC0D8}">
      <dgm:prSet/>
      <dgm:spPr/>
      <dgm:t>
        <a:bodyPr/>
        <a:lstStyle/>
        <a:p>
          <a:endParaRPr lang="en-US"/>
        </a:p>
      </dgm:t>
    </dgm:pt>
    <dgm:pt modelId="{A451DEC0-D51C-444D-9796-47D4B032662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Contests among youths</a:t>
          </a:r>
          <a:endParaRPr lang="en-US" dirty="0"/>
        </a:p>
      </dgm:t>
    </dgm:pt>
    <dgm:pt modelId="{CFDB4860-FB17-40C1-9708-3435B683E914}" type="parTrans" cxnId="{2A6120C8-4044-4E30-9CB7-EA3AA2179280}">
      <dgm:prSet/>
      <dgm:spPr/>
      <dgm:t>
        <a:bodyPr/>
        <a:lstStyle/>
        <a:p>
          <a:endParaRPr lang="en-US"/>
        </a:p>
      </dgm:t>
    </dgm:pt>
    <dgm:pt modelId="{92D228BE-DF2D-4A1E-9A6E-26353D748A16}" type="sibTrans" cxnId="{2A6120C8-4044-4E30-9CB7-EA3AA2179280}">
      <dgm:prSet/>
      <dgm:spPr/>
      <dgm:t>
        <a:bodyPr/>
        <a:lstStyle/>
        <a:p>
          <a:endParaRPr lang="en-US"/>
        </a:p>
      </dgm:t>
    </dgm:pt>
    <dgm:pt modelId="{D3BB2800-CCB8-45B7-B616-CA111341165D}">
      <dgm:prSet/>
      <dgm:spPr/>
      <dgm:t>
        <a:bodyPr/>
        <a:lstStyle/>
        <a:p>
          <a:endParaRPr lang="en-US" dirty="0"/>
        </a:p>
      </dgm:t>
    </dgm:pt>
    <dgm:pt modelId="{CFC12D23-C7E4-4D7E-851D-53CEACB9B85B}" type="parTrans" cxnId="{2891E273-4448-4BF6-967D-8BFA4ABE66B1}">
      <dgm:prSet/>
      <dgm:spPr/>
      <dgm:t>
        <a:bodyPr/>
        <a:lstStyle/>
        <a:p>
          <a:endParaRPr lang="en-US"/>
        </a:p>
      </dgm:t>
    </dgm:pt>
    <dgm:pt modelId="{B6A3B1F5-A340-45DE-94F3-B5A58D9A5CD7}" type="sibTrans" cxnId="{2891E273-4448-4BF6-967D-8BFA4ABE66B1}">
      <dgm:prSet/>
      <dgm:spPr/>
      <dgm:t>
        <a:bodyPr/>
        <a:lstStyle/>
        <a:p>
          <a:endParaRPr lang="en-US"/>
        </a:p>
      </dgm:t>
    </dgm:pt>
    <dgm:pt modelId="{0789199E-22E1-432C-B344-07891D6FB47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YOUTUBE CHANEL </a:t>
          </a:r>
        </a:p>
      </dgm:t>
    </dgm:pt>
    <dgm:pt modelId="{8B7BE91F-5402-4597-8BE5-F2DB6C1F81CB}" type="parTrans" cxnId="{DFA09853-AD00-445E-929D-8000B9EF1100}">
      <dgm:prSet/>
      <dgm:spPr/>
      <dgm:t>
        <a:bodyPr/>
        <a:lstStyle/>
        <a:p>
          <a:endParaRPr lang="en-US"/>
        </a:p>
      </dgm:t>
    </dgm:pt>
    <dgm:pt modelId="{90CD49B1-B568-43F4-BC5C-D419AAE8898D}" type="sibTrans" cxnId="{DFA09853-AD00-445E-929D-8000B9EF1100}">
      <dgm:prSet/>
      <dgm:spPr/>
      <dgm:t>
        <a:bodyPr/>
        <a:lstStyle/>
        <a:p>
          <a:endParaRPr lang="en-US"/>
        </a:p>
      </dgm:t>
    </dgm:pt>
    <dgm:pt modelId="{DB10601C-6074-43A0-89BE-CBE61DF91C7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FACEBOOK PAGE</a:t>
          </a:r>
        </a:p>
      </dgm:t>
    </dgm:pt>
    <dgm:pt modelId="{A430B7F5-AAB1-4D9E-8864-CF9F145C1DA7}" type="parTrans" cxnId="{F201324B-0DF5-4CEA-AB54-E83194548EB1}">
      <dgm:prSet/>
      <dgm:spPr/>
      <dgm:t>
        <a:bodyPr/>
        <a:lstStyle/>
        <a:p>
          <a:endParaRPr lang="en-US"/>
        </a:p>
      </dgm:t>
    </dgm:pt>
    <dgm:pt modelId="{C6CF5DD3-66F8-4E19-8939-153C75C8FAEB}" type="sibTrans" cxnId="{F201324B-0DF5-4CEA-AB54-E83194548EB1}">
      <dgm:prSet/>
      <dgm:spPr/>
      <dgm:t>
        <a:bodyPr/>
        <a:lstStyle/>
        <a:p>
          <a:endParaRPr lang="en-US"/>
        </a:p>
      </dgm:t>
    </dgm:pt>
    <dgm:pt modelId="{B8226381-4C81-4160-B3A8-015CAEC180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INSTAGRAM PAGE</a:t>
          </a:r>
        </a:p>
      </dgm:t>
    </dgm:pt>
    <dgm:pt modelId="{BCF953ED-8FE7-41EC-9EAA-D54C3160C853}" type="parTrans" cxnId="{DB2523FF-EDBC-4B85-8B8C-0DC41A1105EB}">
      <dgm:prSet/>
      <dgm:spPr/>
      <dgm:t>
        <a:bodyPr/>
        <a:lstStyle/>
        <a:p>
          <a:endParaRPr lang="en-US"/>
        </a:p>
      </dgm:t>
    </dgm:pt>
    <dgm:pt modelId="{F3B687A5-416E-4A74-B871-88DE13F3C56B}" type="sibTrans" cxnId="{DB2523FF-EDBC-4B85-8B8C-0DC41A1105EB}">
      <dgm:prSet/>
      <dgm:spPr/>
      <dgm:t>
        <a:bodyPr/>
        <a:lstStyle/>
        <a:p>
          <a:endParaRPr lang="en-US"/>
        </a:p>
      </dgm:t>
    </dgm:pt>
    <dgm:pt modelId="{4DACD5ED-1A8A-4512-A65D-4BA42768D1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OTHER SOCIAL MEDIA PAGES</a:t>
          </a:r>
        </a:p>
      </dgm:t>
    </dgm:pt>
    <dgm:pt modelId="{DBF250BF-EB4F-40E9-AA2C-7E5EE9056419}" type="parTrans" cxnId="{32BA830B-535E-4FBE-8A51-2C6FC8ADF06E}">
      <dgm:prSet/>
      <dgm:spPr/>
      <dgm:t>
        <a:bodyPr/>
        <a:lstStyle/>
        <a:p>
          <a:endParaRPr lang="en-US"/>
        </a:p>
      </dgm:t>
    </dgm:pt>
    <dgm:pt modelId="{51069C75-137F-400A-A8CB-3AC27464EEBF}" type="sibTrans" cxnId="{32BA830B-535E-4FBE-8A51-2C6FC8ADF06E}">
      <dgm:prSet/>
      <dgm:spPr/>
      <dgm:t>
        <a:bodyPr/>
        <a:lstStyle/>
        <a:p>
          <a:endParaRPr lang="en-US"/>
        </a:p>
      </dgm:t>
    </dgm:pt>
    <dgm:pt modelId="{78681943-ACC1-48AB-A697-6F6ABDC2957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TV &amp; Radio Channels</a:t>
          </a:r>
        </a:p>
      </dgm:t>
    </dgm:pt>
    <dgm:pt modelId="{F110D424-6BBA-412F-96F8-FF323F9832B5}" type="parTrans" cxnId="{E6A59BF6-FD49-410B-941E-A3EF04D8F836}">
      <dgm:prSet/>
      <dgm:spPr/>
      <dgm:t>
        <a:bodyPr/>
        <a:lstStyle/>
        <a:p>
          <a:endParaRPr lang="en-US"/>
        </a:p>
      </dgm:t>
    </dgm:pt>
    <dgm:pt modelId="{007C9F6C-A5DE-4EEA-B692-DA203686EC3A}" type="sibTrans" cxnId="{E6A59BF6-FD49-410B-941E-A3EF04D8F836}">
      <dgm:prSet/>
      <dgm:spPr/>
      <dgm:t>
        <a:bodyPr/>
        <a:lstStyle/>
        <a:p>
          <a:endParaRPr lang="en-US"/>
        </a:p>
      </dgm:t>
    </dgm:pt>
    <dgm:pt modelId="{2FFDACF8-C4D9-4336-88C9-4423C41725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SOCIAL MEDIA </a:t>
          </a:r>
        </a:p>
      </dgm:t>
    </dgm:pt>
    <dgm:pt modelId="{49CAC3A3-2522-4458-AAB3-52CC8F5DD31D}" type="parTrans" cxnId="{993D3E14-0ABD-4157-BA1A-05C061DD2AF8}">
      <dgm:prSet/>
      <dgm:spPr/>
      <dgm:t>
        <a:bodyPr/>
        <a:lstStyle/>
        <a:p>
          <a:endParaRPr lang="en-US"/>
        </a:p>
      </dgm:t>
    </dgm:pt>
    <dgm:pt modelId="{002D44A6-9E42-4710-BB80-6527CF26EF30}" type="sibTrans" cxnId="{993D3E14-0ABD-4157-BA1A-05C061DD2AF8}">
      <dgm:prSet/>
      <dgm:spPr/>
      <dgm:t>
        <a:bodyPr/>
        <a:lstStyle/>
        <a:p>
          <a:endParaRPr lang="en-US"/>
        </a:p>
      </dgm:t>
    </dgm:pt>
    <dgm:pt modelId="{686FDAD2-A01F-48F4-A526-EB269B48219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Facebook </a:t>
          </a:r>
          <a:endParaRPr lang="en-US" b="1" dirty="0"/>
        </a:p>
      </dgm:t>
    </dgm:pt>
    <dgm:pt modelId="{2028DF83-2464-48BA-B6F4-715ADC163539}" type="parTrans" cxnId="{8C4DDC36-F9DF-4AD0-875F-F08BB457F121}">
      <dgm:prSet/>
      <dgm:spPr/>
      <dgm:t>
        <a:bodyPr/>
        <a:lstStyle/>
        <a:p>
          <a:endParaRPr lang="en-US"/>
        </a:p>
      </dgm:t>
    </dgm:pt>
    <dgm:pt modelId="{B4176437-7FEC-49DC-B838-00059B5EA01E}" type="sibTrans" cxnId="{8C4DDC36-F9DF-4AD0-875F-F08BB457F121}">
      <dgm:prSet/>
      <dgm:spPr/>
      <dgm:t>
        <a:bodyPr/>
        <a:lstStyle/>
        <a:p>
          <a:endParaRPr lang="en-US"/>
        </a:p>
      </dgm:t>
    </dgm:pt>
    <dgm:pt modelId="{3311C800-BF0A-42D6-A925-BD993CB91E6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YouTube</a:t>
          </a:r>
        </a:p>
      </dgm:t>
    </dgm:pt>
    <dgm:pt modelId="{471ACFC2-EF6B-464B-8852-D434D582418E}" type="parTrans" cxnId="{68D23393-6D7C-4390-9BF5-1C70740FF069}">
      <dgm:prSet/>
      <dgm:spPr/>
      <dgm:t>
        <a:bodyPr/>
        <a:lstStyle/>
        <a:p>
          <a:endParaRPr lang="en-US"/>
        </a:p>
      </dgm:t>
    </dgm:pt>
    <dgm:pt modelId="{7928C1C2-7DF6-4181-B186-5D804D8C3E4E}" type="sibTrans" cxnId="{68D23393-6D7C-4390-9BF5-1C70740FF069}">
      <dgm:prSet/>
      <dgm:spPr/>
      <dgm:t>
        <a:bodyPr/>
        <a:lstStyle/>
        <a:p>
          <a:endParaRPr lang="en-US"/>
        </a:p>
      </dgm:t>
    </dgm:pt>
    <dgm:pt modelId="{9C540B44-6D1E-405E-BEF5-42D4AE1F877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Instagram </a:t>
          </a:r>
        </a:p>
      </dgm:t>
    </dgm:pt>
    <dgm:pt modelId="{FF9D08BD-1622-4C77-8477-46416937620A}" type="parTrans" cxnId="{97D817BA-5937-4D91-8BF6-131B61B8E46F}">
      <dgm:prSet/>
      <dgm:spPr/>
      <dgm:t>
        <a:bodyPr/>
        <a:lstStyle/>
        <a:p>
          <a:endParaRPr lang="en-US"/>
        </a:p>
      </dgm:t>
    </dgm:pt>
    <dgm:pt modelId="{25C8AD4E-0369-4EE2-AA67-837D9402085F}" type="sibTrans" cxnId="{97D817BA-5937-4D91-8BF6-131B61B8E46F}">
      <dgm:prSet/>
      <dgm:spPr/>
      <dgm:t>
        <a:bodyPr/>
        <a:lstStyle/>
        <a:p>
          <a:endParaRPr lang="en-US"/>
        </a:p>
      </dgm:t>
    </dgm:pt>
    <dgm:pt modelId="{04E02B01-103C-4FCB-9AD0-B3392DB150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Blogspot</a:t>
          </a:r>
          <a:endParaRPr lang="en-US" b="1" dirty="0"/>
        </a:p>
      </dgm:t>
    </dgm:pt>
    <dgm:pt modelId="{A1D745B2-8350-4F45-BD2A-723E83C9C5B9}" type="parTrans" cxnId="{0960082C-6611-40AC-990B-7BD1F6B28C8A}">
      <dgm:prSet/>
      <dgm:spPr/>
      <dgm:t>
        <a:bodyPr/>
        <a:lstStyle/>
        <a:p>
          <a:endParaRPr lang="en-US"/>
        </a:p>
      </dgm:t>
    </dgm:pt>
    <dgm:pt modelId="{F8DEB83D-AF9A-4A4C-B3A2-70D3902A0F84}" type="sibTrans" cxnId="{0960082C-6611-40AC-990B-7BD1F6B28C8A}">
      <dgm:prSet/>
      <dgm:spPr/>
      <dgm:t>
        <a:bodyPr/>
        <a:lstStyle/>
        <a:p>
          <a:endParaRPr lang="en-US"/>
        </a:p>
      </dgm:t>
    </dgm:pt>
    <dgm:pt modelId="{644627C2-D192-47A8-BFD7-FF923369C9D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PRINT MEDIA</a:t>
          </a:r>
        </a:p>
      </dgm:t>
    </dgm:pt>
    <dgm:pt modelId="{91D455C0-A737-4314-B2B9-C93256C75AE8}" type="parTrans" cxnId="{0AAF8380-7B37-441A-B374-309B3F73BDAD}">
      <dgm:prSet/>
      <dgm:spPr/>
      <dgm:t>
        <a:bodyPr/>
        <a:lstStyle/>
        <a:p>
          <a:endParaRPr lang="en-US"/>
        </a:p>
      </dgm:t>
    </dgm:pt>
    <dgm:pt modelId="{C30E39FE-4B30-4ADD-ADC1-877827638731}" type="sibTrans" cxnId="{0AAF8380-7B37-441A-B374-309B3F73BDAD}">
      <dgm:prSet/>
      <dgm:spPr/>
      <dgm:t>
        <a:bodyPr/>
        <a:lstStyle/>
        <a:p>
          <a:endParaRPr lang="en-US"/>
        </a:p>
      </dgm:t>
    </dgm:pt>
    <dgm:pt modelId="{3C620179-1DA1-4D7A-95FB-ACB9EF8997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Some leading newspapers</a:t>
          </a:r>
        </a:p>
      </dgm:t>
    </dgm:pt>
    <dgm:pt modelId="{D046D37D-D312-4B67-A667-18A8E038A1E3}" type="parTrans" cxnId="{0AC7F9A5-3F35-4431-85C0-B976B620262F}">
      <dgm:prSet/>
      <dgm:spPr/>
      <dgm:t>
        <a:bodyPr/>
        <a:lstStyle/>
        <a:p>
          <a:endParaRPr lang="en-US"/>
        </a:p>
      </dgm:t>
    </dgm:pt>
    <dgm:pt modelId="{0A891D0E-1D5C-49B0-B9D3-AF7EEF5E7034}" type="sibTrans" cxnId="{0AC7F9A5-3F35-4431-85C0-B976B620262F}">
      <dgm:prSet/>
      <dgm:spPr/>
      <dgm:t>
        <a:bodyPr/>
        <a:lstStyle/>
        <a:p>
          <a:endParaRPr lang="en-US"/>
        </a:p>
      </dgm:t>
    </dgm:pt>
    <dgm:pt modelId="{A85A7C0C-3AA6-44A6-A857-66CCEDB7ED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FESTOON</a:t>
          </a:r>
          <a:endParaRPr lang="en-US" b="1" dirty="0"/>
        </a:p>
      </dgm:t>
    </dgm:pt>
    <dgm:pt modelId="{87621831-EC5A-4A8B-B00F-3EC2BEC97C14}" type="parTrans" cxnId="{8F27C7F1-4F88-42BC-832C-4B513D8DD295}">
      <dgm:prSet/>
      <dgm:spPr/>
      <dgm:t>
        <a:bodyPr/>
        <a:lstStyle/>
        <a:p>
          <a:endParaRPr lang="en-US"/>
        </a:p>
      </dgm:t>
    </dgm:pt>
    <dgm:pt modelId="{B2AD3323-EE37-4A19-AF1C-B840CE20A019}" type="sibTrans" cxnId="{8F27C7F1-4F88-42BC-832C-4B513D8DD295}">
      <dgm:prSet/>
      <dgm:spPr/>
      <dgm:t>
        <a:bodyPr/>
        <a:lstStyle/>
        <a:p>
          <a:endParaRPr lang="en-US"/>
        </a:p>
      </dgm:t>
    </dgm:pt>
    <dgm:pt modelId="{4E610CC4-10E8-41AD-B4C1-C8FCCB0801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LEAFLETs </a:t>
          </a:r>
        </a:p>
      </dgm:t>
    </dgm:pt>
    <dgm:pt modelId="{F5519420-008A-436F-988A-CE963B427710}" type="parTrans" cxnId="{71E1DC8A-D090-49E2-8852-823C57BFE149}">
      <dgm:prSet/>
      <dgm:spPr/>
      <dgm:t>
        <a:bodyPr/>
        <a:lstStyle/>
        <a:p>
          <a:endParaRPr lang="en-US"/>
        </a:p>
      </dgm:t>
    </dgm:pt>
    <dgm:pt modelId="{2EA4165A-3376-4E34-A967-1AE931AA933C}" type="sibTrans" cxnId="{71E1DC8A-D090-49E2-8852-823C57BFE149}">
      <dgm:prSet/>
      <dgm:spPr/>
      <dgm:t>
        <a:bodyPr/>
        <a:lstStyle/>
        <a:p>
          <a:endParaRPr lang="en-US"/>
        </a:p>
      </dgm:t>
    </dgm:pt>
    <dgm:pt modelId="{9CA4DCA8-3239-48A8-B859-6869454293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OUT OF HOME</a:t>
          </a:r>
        </a:p>
      </dgm:t>
    </dgm:pt>
    <dgm:pt modelId="{DA8E3DF1-3B27-4928-B150-756474C53A5E}" type="parTrans" cxnId="{8BA89ABB-3FAA-4BCD-A833-084FEACCC4C4}">
      <dgm:prSet/>
      <dgm:spPr/>
      <dgm:t>
        <a:bodyPr/>
        <a:lstStyle/>
        <a:p>
          <a:endParaRPr lang="en-US"/>
        </a:p>
      </dgm:t>
    </dgm:pt>
    <dgm:pt modelId="{16F8AAEE-6396-4B94-8D15-454B634F6B2B}" type="sibTrans" cxnId="{8BA89ABB-3FAA-4BCD-A833-084FEACCC4C4}">
      <dgm:prSet/>
      <dgm:spPr/>
      <dgm:t>
        <a:bodyPr/>
        <a:lstStyle/>
        <a:p>
          <a:endParaRPr lang="en-US"/>
        </a:p>
      </dgm:t>
    </dgm:pt>
    <dgm:pt modelId="{7199F7EC-6842-4872-9A4E-E13F4F1D0E8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School-based mass participation</a:t>
          </a:r>
        </a:p>
      </dgm:t>
    </dgm:pt>
    <dgm:pt modelId="{6674F1F1-08BD-4B3E-A399-8DA98AA78700}" type="parTrans" cxnId="{F4ACE02F-F9E6-49DB-80BF-46147C5C8EC0}">
      <dgm:prSet/>
      <dgm:spPr/>
      <dgm:t>
        <a:bodyPr/>
        <a:lstStyle/>
        <a:p>
          <a:endParaRPr lang="en-US"/>
        </a:p>
      </dgm:t>
    </dgm:pt>
    <dgm:pt modelId="{341E3CD3-FFF1-4DFE-BBB4-9B2F95568F02}" type="sibTrans" cxnId="{F4ACE02F-F9E6-49DB-80BF-46147C5C8EC0}">
      <dgm:prSet/>
      <dgm:spPr/>
      <dgm:t>
        <a:bodyPr/>
        <a:lstStyle/>
        <a:p>
          <a:endParaRPr lang="en-US"/>
        </a:p>
      </dgm:t>
    </dgm:pt>
    <dgm:pt modelId="{2A9A2C0E-16FE-4FA0-BC42-8DBB2F76FFFC}" type="pres">
      <dgm:prSet presAssocID="{95A9FBE0-E624-4222-8663-5310FE5733CF}" presName="Name0" presStyleCnt="0">
        <dgm:presLayoutVars>
          <dgm:dir/>
          <dgm:animLvl val="lvl"/>
          <dgm:resizeHandles val="exact"/>
        </dgm:presLayoutVars>
      </dgm:prSet>
      <dgm:spPr/>
    </dgm:pt>
    <dgm:pt modelId="{56CF3CBF-E087-4467-B165-803B034C8E71}" type="pres">
      <dgm:prSet presAssocID="{2994100F-AC7B-494F-BF1C-B0F378F2D300}" presName="composite" presStyleCnt="0"/>
      <dgm:spPr/>
    </dgm:pt>
    <dgm:pt modelId="{CCD525F9-05AC-4781-B5EF-3FA8C6E32FCE}" type="pres">
      <dgm:prSet presAssocID="{2994100F-AC7B-494F-BF1C-B0F378F2D30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9DBECA79-8872-43DF-9630-C94215A29AFE}" type="pres">
      <dgm:prSet presAssocID="{2994100F-AC7B-494F-BF1C-B0F378F2D300}" presName="desTx" presStyleLbl="alignAccFollowNode1" presStyleIdx="0" presStyleCnt="4">
        <dgm:presLayoutVars>
          <dgm:bulletEnabled val="1"/>
        </dgm:presLayoutVars>
      </dgm:prSet>
      <dgm:spPr/>
    </dgm:pt>
    <dgm:pt modelId="{26FB9BF1-4208-47E8-A300-BBC6B02C479E}" type="pres">
      <dgm:prSet presAssocID="{15C0E2D2-796F-4D38-9279-13E8FA868923}" presName="space" presStyleCnt="0"/>
      <dgm:spPr/>
    </dgm:pt>
    <dgm:pt modelId="{52BD7780-EC8D-4F67-AE4D-800C94CEA849}" type="pres">
      <dgm:prSet presAssocID="{DA0457C2-2A5D-4BA5-91D1-6E489322B8A1}" presName="composite" presStyleCnt="0"/>
      <dgm:spPr/>
    </dgm:pt>
    <dgm:pt modelId="{D6AFBACE-AC12-4707-8461-8D48CE36647C}" type="pres">
      <dgm:prSet presAssocID="{DA0457C2-2A5D-4BA5-91D1-6E489322B8A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5B121B8-75AE-4785-9BAF-DE54E428C8DB}" type="pres">
      <dgm:prSet presAssocID="{DA0457C2-2A5D-4BA5-91D1-6E489322B8A1}" presName="desTx" presStyleLbl="alignAccFollowNode1" presStyleIdx="1" presStyleCnt="4">
        <dgm:presLayoutVars>
          <dgm:bulletEnabled val="1"/>
        </dgm:presLayoutVars>
      </dgm:prSet>
      <dgm:spPr/>
    </dgm:pt>
    <dgm:pt modelId="{DC22015A-EDB3-49B9-91C0-DB866920DE63}" type="pres">
      <dgm:prSet presAssocID="{FFE6B9EF-61E0-49DD-91FC-5456EF4FA976}" presName="space" presStyleCnt="0"/>
      <dgm:spPr/>
    </dgm:pt>
    <dgm:pt modelId="{C850F5E5-50BD-45EF-BEEF-29F973516E56}" type="pres">
      <dgm:prSet presAssocID="{F274FB60-3972-40FB-8332-C297B64DDD4B}" presName="composite" presStyleCnt="0"/>
      <dgm:spPr/>
    </dgm:pt>
    <dgm:pt modelId="{AE35E8A0-F52F-4EF2-A068-EF105114EEB9}" type="pres">
      <dgm:prSet presAssocID="{F274FB60-3972-40FB-8332-C297B64DDD4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AC6EE2D-CAE2-491D-81AB-738D792BB47B}" type="pres">
      <dgm:prSet presAssocID="{F274FB60-3972-40FB-8332-C297B64DDD4B}" presName="desTx" presStyleLbl="alignAccFollowNode1" presStyleIdx="2" presStyleCnt="4">
        <dgm:presLayoutVars>
          <dgm:bulletEnabled val="1"/>
        </dgm:presLayoutVars>
      </dgm:prSet>
      <dgm:spPr/>
    </dgm:pt>
    <dgm:pt modelId="{2F739FE9-7AE5-4FAA-B6C3-2EE87B8E9D77}" type="pres">
      <dgm:prSet presAssocID="{F6389357-B3AD-4AF2-AAED-9C235D40E170}" presName="space" presStyleCnt="0"/>
      <dgm:spPr/>
    </dgm:pt>
    <dgm:pt modelId="{9D5BABBE-3948-43FC-BCA5-1C2221AE3317}" type="pres">
      <dgm:prSet presAssocID="{14201819-F145-4002-B6D9-B31701F3F3F1}" presName="composite" presStyleCnt="0"/>
      <dgm:spPr/>
    </dgm:pt>
    <dgm:pt modelId="{F94C3A5E-5524-4604-893E-6D3342E27A27}" type="pres">
      <dgm:prSet presAssocID="{14201819-F145-4002-B6D9-B31701F3F3F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BA946D8-B1A9-48A5-BFED-E2D49802F7AF}" type="pres">
      <dgm:prSet presAssocID="{14201819-F145-4002-B6D9-B31701F3F3F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92BFB02-BD08-4637-97C2-BBADA9721975}" srcId="{95A9FBE0-E624-4222-8663-5310FE5733CF}" destId="{F274FB60-3972-40FB-8332-C297B64DDD4B}" srcOrd="2" destOrd="0" parTransId="{A14DE6F0-6CC7-4152-A469-BD39D21B458D}" sibTransId="{F6389357-B3AD-4AF2-AAED-9C235D40E170}"/>
    <dgm:cxn modelId="{32BA830B-535E-4FBE-8A51-2C6FC8ADF06E}" srcId="{2994100F-AC7B-494F-BF1C-B0F378F2D300}" destId="{4DACD5ED-1A8A-4512-A65D-4BA42768D147}" srcOrd="4" destOrd="0" parTransId="{DBF250BF-EB4F-40E9-AA2C-7E5EE9056419}" sibTransId="{51069C75-137F-400A-A8CB-3AC27464EEBF}"/>
    <dgm:cxn modelId="{993D3E14-0ABD-4157-BA1A-05C061DD2AF8}" srcId="{DA0457C2-2A5D-4BA5-91D1-6E489322B8A1}" destId="{2FFDACF8-C4D9-4336-88C9-4423C417253E}" srcOrd="2" destOrd="0" parTransId="{49CAC3A3-2522-4458-AAB3-52CC8F5DD31D}" sibTransId="{002D44A6-9E42-4710-BB80-6527CF26EF30}"/>
    <dgm:cxn modelId="{5010CE15-170D-4378-B6EF-B5EBF4659E9D}" type="presOf" srcId="{B8226381-4C81-4160-B3A8-015CAEC180A5}" destId="{9DBECA79-8872-43DF-9630-C94215A29AFE}" srcOrd="0" destOrd="3" presId="urn:microsoft.com/office/officeart/2005/8/layout/hList1"/>
    <dgm:cxn modelId="{782D8B24-5B59-498F-B03E-8C4A68538D1E}" type="presOf" srcId="{059EB4D9-50E3-4764-8326-F39A9314B69A}" destId="{45B121B8-75AE-4785-9BAF-DE54E428C8DB}" srcOrd="0" destOrd="0" presId="urn:microsoft.com/office/officeart/2005/8/layout/hList1"/>
    <dgm:cxn modelId="{36EFCB2A-7626-4A00-8C93-E13DAD22FCD2}" type="presOf" srcId="{2FFDACF8-C4D9-4336-88C9-4423C417253E}" destId="{45B121B8-75AE-4785-9BAF-DE54E428C8DB}" srcOrd="0" destOrd="2" presId="urn:microsoft.com/office/officeart/2005/8/layout/hList1"/>
    <dgm:cxn modelId="{0960082C-6611-40AC-990B-7BD1F6B28C8A}" srcId="{DA0457C2-2A5D-4BA5-91D1-6E489322B8A1}" destId="{04E02B01-103C-4FCB-9AD0-B3392DB15065}" srcOrd="6" destOrd="0" parTransId="{A1D745B2-8350-4F45-BD2A-723E83C9C5B9}" sibTransId="{F8DEB83D-AF9A-4A4C-B3A2-70D3902A0F84}"/>
    <dgm:cxn modelId="{F4ACE02F-F9E6-49DB-80BF-46147C5C8EC0}" srcId="{14201819-F145-4002-B6D9-B31701F3F3F1}" destId="{7199F7EC-6842-4872-9A4E-E13F4F1D0E80}" srcOrd="1" destOrd="0" parTransId="{6674F1F1-08BD-4B3E-A399-8DA98AA78700}" sibTransId="{341E3CD3-FFF1-4DFE-BBB4-9B2F95568F02}"/>
    <dgm:cxn modelId="{8C4DDC36-F9DF-4AD0-875F-F08BB457F121}" srcId="{DA0457C2-2A5D-4BA5-91D1-6E489322B8A1}" destId="{686FDAD2-A01F-48F4-A526-EB269B482193}" srcOrd="3" destOrd="0" parTransId="{2028DF83-2464-48BA-B6F4-715ADC163539}" sibTransId="{B4176437-7FEC-49DC-B838-00059B5EA01E}"/>
    <dgm:cxn modelId="{15F78638-14EF-4EE2-8D5E-28AB4A9D1020}" srcId="{95A9FBE0-E624-4222-8663-5310FE5733CF}" destId="{DA0457C2-2A5D-4BA5-91D1-6E489322B8A1}" srcOrd="1" destOrd="0" parTransId="{77B3632E-665E-409D-8AE3-7E093DF8E075}" sibTransId="{FFE6B9EF-61E0-49DD-91FC-5456EF4FA976}"/>
    <dgm:cxn modelId="{7B10A53A-01CC-4E95-974D-6B4F49BFC0D8}" srcId="{95A9FBE0-E624-4222-8663-5310FE5733CF}" destId="{14201819-F145-4002-B6D9-B31701F3F3F1}" srcOrd="3" destOrd="0" parTransId="{0F937AD0-0F5A-4B26-8591-2501B6523520}" sibTransId="{10C464A1-00E8-4130-8E50-BAA64F2D2205}"/>
    <dgm:cxn modelId="{7499723D-AFFF-4E74-8DF6-662B3C904D4F}" type="presOf" srcId="{686FDAD2-A01F-48F4-A526-EB269B482193}" destId="{45B121B8-75AE-4785-9BAF-DE54E428C8DB}" srcOrd="0" destOrd="3" presId="urn:microsoft.com/office/officeart/2005/8/layout/hList1"/>
    <dgm:cxn modelId="{EB2DEA45-07D9-438C-A3B9-01F2F7E96A76}" type="presOf" srcId="{9CA4DCA8-3239-48A8-B859-686945429384}" destId="{6AC6EE2D-CAE2-491D-81AB-738D792BB47B}" srcOrd="0" destOrd="3" presId="urn:microsoft.com/office/officeart/2005/8/layout/hList1"/>
    <dgm:cxn modelId="{88510266-75B3-44A3-9196-1044BCCDF09E}" type="presOf" srcId="{4E610CC4-10E8-41AD-B4C1-C8FCCB0801CD}" destId="{6AC6EE2D-CAE2-491D-81AB-738D792BB47B}" srcOrd="0" destOrd="2" presId="urn:microsoft.com/office/officeart/2005/8/layout/hList1"/>
    <dgm:cxn modelId="{2C8A3367-8239-4D0B-A604-35AA756264C5}" type="presOf" srcId="{95A9FBE0-E624-4222-8663-5310FE5733CF}" destId="{2A9A2C0E-16FE-4FA0-BC42-8DBB2F76FFFC}" srcOrd="0" destOrd="0" presId="urn:microsoft.com/office/officeart/2005/8/layout/hList1"/>
    <dgm:cxn modelId="{42C87D49-C691-4AA9-A73C-A4DB573600BB}" type="presOf" srcId="{78681943-ACC1-48AB-A697-6F6ABDC29570}" destId="{45B121B8-75AE-4785-9BAF-DE54E428C8DB}" srcOrd="0" destOrd="1" presId="urn:microsoft.com/office/officeart/2005/8/layout/hList1"/>
    <dgm:cxn modelId="{F201324B-0DF5-4CEA-AB54-E83194548EB1}" srcId="{2994100F-AC7B-494F-BF1C-B0F378F2D300}" destId="{DB10601C-6074-43A0-89BE-CBE61DF91C7B}" srcOrd="2" destOrd="0" parTransId="{A430B7F5-AAB1-4D9E-8864-CF9F145C1DA7}" sibTransId="{C6CF5DD3-66F8-4E19-8939-153C75C8FAEB}"/>
    <dgm:cxn modelId="{B94A584E-5E45-4B53-ACE7-BB41703019DC}" type="presOf" srcId="{2994100F-AC7B-494F-BF1C-B0F378F2D300}" destId="{CCD525F9-05AC-4781-B5EF-3FA8C6E32FCE}" srcOrd="0" destOrd="0" presId="urn:microsoft.com/office/officeart/2005/8/layout/hList1"/>
    <dgm:cxn modelId="{B2DE6E6F-9A02-4BAC-84E8-4674DDE4B4B9}" type="presOf" srcId="{3311C800-BF0A-42D6-A925-BD993CB91E64}" destId="{45B121B8-75AE-4785-9BAF-DE54E428C8DB}" srcOrd="0" destOrd="4" presId="urn:microsoft.com/office/officeart/2005/8/layout/hList1"/>
    <dgm:cxn modelId="{DFA09853-AD00-445E-929D-8000B9EF1100}" srcId="{2994100F-AC7B-494F-BF1C-B0F378F2D300}" destId="{0789199E-22E1-432C-B344-07891D6FB47E}" srcOrd="1" destOrd="0" parTransId="{8B7BE91F-5402-4597-8BE5-F2DB6C1F81CB}" sibTransId="{90CD49B1-B568-43F4-BC5C-D419AAE8898D}"/>
    <dgm:cxn modelId="{2891E273-4448-4BF6-967D-8BFA4ABE66B1}" srcId="{14201819-F145-4002-B6D9-B31701F3F3F1}" destId="{D3BB2800-CCB8-45B7-B616-CA111341165D}" srcOrd="2" destOrd="0" parTransId="{CFC12D23-C7E4-4D7E-851D-53CEACB9B85B}" sibTransId="{B6A3B1F5-A340-45DE-94F3-B5A58D9A5CD7}"/>
    <dgm:cxn modelId="{FA24385A-1A78-494E-AE4B-10AA1992AA5A}" srcId="{95A9FBE0-E624-4222-8663-5310FE5733CF}" destId="{2994100F-AC7B-494F-BF1C-B0F378F2D300}" srcOrd="0" destOrd="0" parTransId="{6DA5429C-CD9D-455E-9557-257DFB287E48}" sibTransId="{15C0E2D2-796F-4D38-9279-13E8FA868923}"/>
    <dgm:cxn modelId="{0AAF8380-7B37-441A-B374-309B3F73BDAD}" srcId="{DA0457C2-2A5D-4BA5-91D1-6E489322B8A1}" destId="{644627C2-D192-47A8-BFD7-FF923369C9D7}" srcOrd="7" destOrd="0" parTransId="{91D455C0-A737-4314-B2B9-C93256C75AE8}" sibTransId="{C30E39FE-4B30-4ADD-ADC1-877827638731}"/>
    <dgm:cxn modelId="{B216A887-73C2-4B7D-B38E-B3C7F4B7EE41}" type="presOf" srcId="{A85A7C0C-3AA6-44A6-A857-66CCEDB7ED0B}" destId="{6AC6EE2D-CAE2-491D-81AB-738D792BB47B}" srcOrd="0" destOrd="1" presId="urn:microsoft.com/office/officeart/2005/8/layout/hList1"/>
    <dgm:cxn modelId="{B0A21C88-3ACA-4A7F-B9D2-DFA718B6EFCE}" type="presOf" srcId="{9C540B44-6D1E-405E-BEF5-42D4AE1F877B}" destId="{45B121B8-75AE-4785-9BAF-DE54E428C8DB}" srcOrd="0" destOrd="5" presId="urn:microsoft.com/office/officeart/2005/8/layout/hList1"/>
    <dgm:cxn modelId="{6CFF9F88-C049-4BFD-9CBC-9ADA53E82F02}" type="presOf" srcId="{644627C2-D192-47A8-BFD7-FF923369C9D7}" destId="{45B121B8-75AE-4785-9BAF-DE54E428C8DB}" srcOrd="0" destOrd="7" presId="urn:microsoft.com/office/officeart/2005/8/layout/hList1"/>
    <dgm:cxn modelId="{71E1DC8A-D090-49E2-8852-823C57BFE149}" srcId="{F274FB60-3972-40FB-8332-C297B64DDD4B}" destId="{4E610CC4-10E8-41AD-B4C1-C8FCCB0801CD}" srcOrd="2" destOrd="0" parTransId="{F5519420-008A-436F-988A-CE963B427710}" sibTransId="{2EA4165A-3376-4E34-A967-1AE931AA933C}"/>
    <dgm:cxn modelId="{68D23393-6D7C-4390-9BF5-1C70740FF069}" srcId="{DA0457C2-2A5D-4BA5-91D1-6E489322B8A1}" destId="{3311C800-BF0A-42D6-A925-BD993CB91E64}" srcOrd="4" destOrd="0" parTransId="{471ACFC2-EF6B-464B-8852-D434D582418E}" sibTransId="{7928C1C2-7DF6-4181-B186-5D804D8C3E4E}"/>
    <dgm:cxn modelId="{87A3F993-9D8F-4DF4-8514-43B721E525D6}" type="presOf" srcId="{F274FB60-3972-40FB-8332-C297B64DDD4B}" destId="{AE35E8A0-F52F-4EF2-A068-EF105114EEB9}" srcOrd="0" destOrd="0" presId="urn:microsoft.com/office/officeart/2005/8/layout/hList1"/>
    <dgm:cxn modelId="{FC8FE59F-6003-4F12-80B5-80B8499B0338}" type="presOf" srcId="{4DACD5ED-1A8A-4512-A65D-4BA42768D147}" destId="{9DBECA79-8872-43DF-9630-C94215A29AFE}" srcOrd="0" destOrd="4" presId="urn:microsoft.com/office/officeart/2005/8/layout/hList1"/>
    <dgm:cxn modelId="{1A1486A2-04AE-4193-8DC9-6B253825865C}" srcId="{DA0457C2-2A5D-4BA5-91D1-6E489322B8A1}" destId="{059EB4D9-50E3-4764-8326-F39A9314B69A}" srcOrd="0" destOrd="0" parTransId="{4E803346-AFD3-405B-B1AC-8CDA42F18A46}" sibTransId="{18FC567F-4771-4F8C-95CE-A83843C9FAAB}"/>
    <dgm:cxn modelId="{0AC7F9A5-3F35-4431-85C0-B976B620262F}" srcId="{DA0457C2-2A5D-4BA5-91D1-6E489322B8A1}" destId="{3C620179-1DA1-4D7A-95FB-ACB9EF89978C}" srcOrd="8" destOrd="0" parTransId="{D046D37D-D312-4B67-A667-18A8E038A1E3}" sibTransId="{0A891D0E-1D5C-49B0-B9D3-AF7EEF5E7034}"/>
    <dgm:cxn modelId="{312751B9-3AF2-40E7-9D6C-84D97D8E52F4}" type="presOf" srcId="{A451DEC0-D51C-444D-9796-47D4B032662A}" destId="{4BA946D8-B1A9-48A5-BFED-E2D49802F7AF}" srcOrd="0" destOrd="0" presId="urn:microsoft.com/office/officeart/2005/8/layout/hList1"/>
    <dgm:cxn modelId="{97D817BA-5937-4D91-8BF6-131B61B8E46F}" srcId="{DA0457C2-2A5D-4BA5-91D1-6E489322B8A1}" destId="{9C540B44-6D1E-405E-BEF5-42D4AE1F877B}" srcOrd="5" destOrd="0" parTransId="{FF9D08BD-1622-4C77-8477-46416937620A}" sibTransId="{25C8AD4E-0369-4EE2-AA67-837D9402085F}"/>
    <dgm:cxn modelId="{D33570BB-6F87-42EC-9DA8-B4ED491FCF76}" srcId="{F274FB60-3972-40FB-8332-C297B64DDD4B}" destId="{5CC8152A-378B-4A22-A815-0D89A0DCCB11}" srcOrd="0" destOrd="0" parTransId="{C2E25AF9-1281-465B-B68A-E167A9086861}" sibTransId="{43598B11-26E8-47CA-90FD-3DF3E8C6809C}"/>
    <dgm:cxn modelId="{8BA89ABB-3FAA-4BCD-A833-084FEACCC4C4}" srcId="{F274FB60-3972-40FB-8332-C297B64DDD4B}" destId="{9CA4DCA8-3239-48A8-B859-686945429384}" srcOrd="3" destOrd="0" parTransId="{DA8E3DF1-3B27-4928-B150-756474C53A5E}" sibTransId="{16F8AAEE-6396-4B94-8D15-454B634F6B2B}"/>
    <dgm:cxn modelId="{2A6120C8-4044-4E30-9CB7-EA3AA2179280}" srcId="{14201819-F145-4002-B6D9-B31701F3F3F1}" destId="{A451DEC0-D51C-444D-9796-47D4B032662A}" srcOrd="0" destOrd="0" parTransId="{CFDB4860-FB17-40C1-9708-3435B683E914}" sibTransId="{92D228BE-DF2D-4A1E-9A6E-26353D748A16}"/>
    <dgm:cxn modelId="{E766E4D2-8E4B-4168-ACCE-637BDF8CF39E}" type="presOf" srcId="{5CC8152A-378B-4A22-A815-0D89A0DCCB11}" destId="{6AC6EE2D-CAE2-491D-81AB-738D792BB47B}" srcOrd="0" destOrd="0" presId="urn:microsoft.com/office/officeart/2005/8/layout/hList1"/>
    <dgm:cxn modelId="{B08173D7-C107-446A-AE8B-5C51557E2CBA}" type="presOf" srcId="{D3BB2800-CCB8-45B7-B616-CA111341165D}" destId="{4BA946D8-B1A9-48A5-BFED-E2D49802F7AF}" srcOrd="0" destOrd="2" presId="urn:microsoft.com/office/officeart/2005/8/layout/hList1"/>
    <dgm:cxn modelId="{EC184BDA-D359-4959-8705-D70412FCBFEB}" type="presOf" srcId="{04E02B01-103C-4FCB-9AD0-B3392DB15065}" destId="{45B121B8-75AE-4785-9BAF-DE54E428C8DB}" srcOrd="0" destOrd="6" presId="urn:microsoft.com/office/officeart/2005/8/layout/hList1"/>
    <dgm:cxn modelId="{644B4CE4-1F20-42EE-B441-300FC1637D0D}" type="presOf" srcId="{DB10601C-6074-43A0-89BE-CBE61DF91C7B}" destId="{9DBECA79-8872-43DF-9630-C94215A29AFE}" srcOrd="0" destOrd="2" presId="urn:microsoft.com/office/officeart/2005/8/layout/hList1"/>
    <dgm:cxn modelId="{0EC73BE8-4F10-4487-888F-99E417FECE7B}" type="presOf" srcId="{0789199E-22E1-432C-B344-07891D6FB47E}" destId="{9DBECA79-8872-43DF-9630-C94215A29AFE}" srcOrd="0" destOrd="1" presId="urn:microsoft.com/office/officeart/2005/8/layout/hList1"/>
    <dgm:cxn modelId="{3D3823E9-DC7D-4250-A792-AB1B2CE2E320}" srcId="{2994100F-AC7B-494F-BF1C-B0F378F2D300}" destId="{9B6F3291-0C12-4F05-888A-263E68DB7F96}" srcOrd="0" destOrd="0" parTransId="{422D164E-ADAD-4324-A57E-91235EE4FABF}" sibTransId="{DD6019E5-21A5-4157-BAF1-4FBBB20AD5D1}"/>
    <dgm:cxn modelId="{F6AE97EB-4DE7-4D23-A335-7D8DEFD1703F}" type="presOf" srcId="{9B6F3291-0C12-4F05-888A-263E68DB7F96}" destId="{9DBECA79-8872-43DF-9630-C94215A29AFE}" srcOrd="0" destOrd="0" presId="urn:microsoft.com/office/officeart/2005/8/layout/hList1"/>
    <dgm:cxn modelId="{C2F29AEF-D420-4D91-8F43-D523005083D5}" type="presOf" srcId="{DA0457C2-2A5D-4BA5-91D1-6E489322B8A1}" destId="{D6AFBACE-AC12-4707-8461-8D48CE36647C}" srcOrd="0" destOrd="0" presId="urn:microsoft.com/office/officeart/2005/8/layout/hList1"/>
    <dgm:cxn modelId="{8F27C7F1-4F88-42BC-832C-4B513D8DD295}" srcId="{F274FB60-3972-40FB-8332-C297B64DDD4B}" destId="{A85A7C0C-3AA6-44A6-A857-66CCEDB7ED0B}" srcOrd="1" destOrd="0" parTransId="{87621831-EC5A-4A8B-B00F-3EC2BEC97C14}" sibTransId="{B2AD3323-EE37-4A19-AF1C-B840CE20A019}"/>
    <dgm:cxn modelId="{E6A59BF6-FD49-410B-941E-A3EF04D8F836}" srcId="{DA0457C2-2A5D-4BA5-91D1-6E489322B8A1}" destId="{78681943-ACC1-48AB-A697-6F6ABDC29570}" srcOrd="1" destOrd="0" parTransId="{F110D424-6BBA-412F-96F8-FF323F9832B5}" sibTransId="{007C9F6C-A5DE-4EEA-B692-DA203686EC3A}"/>
    <dgm:cxn modelId="{9415B5F8-5EC6-47CB-88C2-DAABD5C5D3F9}" type="presOf" srcId="{14201819-F145-4002-B6D9-B31701F3F3F1}" destId="{F94C3A5E-5524-4604-893E-6D3342E27A27}" srcOrd="0" destOrd="0" presId="urn:microsoft.com/office/officeart/2005/8/layout/hList1"/>
    <dgm:cxn modelId="{332A81FA-EE32-4F64-A7E6-8C755C834170}" type="presOf" srcId="{3C620179-1DA1-4D7A-95FB-ACB9EF89978C}" destId="{45B121B8-75AE-4785-9BAF-DE54E428C8DB}" srcOrd="0" destOrd="8" presId="urn:microsoft.com/office/officeart/2005/8/layout/hList1"/>
    <dgm:cxn modelId="{B59381FD-63F4-4662-A717-4243FEEEF01A}" type="presOf" srcId="{7199F7EC-6842-4872-9A4E-E13F4F1D0E80}" destId="{4BA946D8-B1A9-48A5-BFED-E2D49802F7AF}" srcOrd="0" destOrd="1" presId="urn:microsoft.com/office/officeart/2005/8/layout/hList1"/>
    <dgm:cxn modelId="{DB2523FF-EDBC-4B85-8B8C-0DC41A1105EB}" srcId="{2994100F-AC7B-494F-BF1C-B0F378F2D300}" destId="{B8226381-4C81-4160-B3A8-015CAEC180A5}" srcOrd="3" destOrd="0" parTransId="{BCF953ED-8FE7-41EC-9EAA-D54C3160C853}" sibTransId="{F3B687A5-416E-4A74-B871-88DE13F3C56B}"/>
    <dgm:cxn modelId="{EA4286A0-9C9A-4812-BDD9-D2D1B1426496}" type="presParOf" srcId="{2A9A2C0E-16FE-4FA0-BC42-8DBB2F76FFFC}" destId="{56CF3CBF-E087-4467-B165-803B034C8E71}" srcOrd="0" destOrd="0" presId="urn:microsoft.com/office/officeart/2005/8/layout/hList1"/>
    <dgm:cxn modelId="{A363ADB4-7072-47F1-8892-0E58072D4C6F}" type="presParOf" srcId="{56CF3CBF-E087-4467-B165-803B034C8E71}" destId="{CCD525F9-05AC-4781-B5EF-3FA8C6E32FCE}" srcOrd="0" destOrd="0" presId="urn:microsoft.com/office/officeart/2005/8/layout/hList1"/>
    <dgm:cxn modelId="{17B1FBA7-5495-48E8-908F-CE0FE9381FAF}" type="presParOf" srcId="{56CF3CBF-E087-4467-B165-803B034C8E71}" destId="{9DBECA79-8872-43DF-9630-C94215A29AFE}" srcOrd="1" destOrd="0" presId="urn:microsoft.com/office/officeart/2005/8/layout/hList1"/>
    <dgm:cxn modelId="{894C9A73-E7D4-44CF-8F37-5FF665A5B1BA}" type="presParOf" srcId="{2A9A2C0E-16FE-4FA0-BC42-8DBB2F76FFFC}" destId="{26FB9BF1-4208-47E8-A300-BBC6B02C479E}" srcOrd="1" destOrd="0" presId="urn:microsoft.com/office/officeart/2005/8/layout/hList1"/>
    <dgm:cxn modelId="{E8A47092-9F3D-4F6A-A93C-938B92594972}" type="presParOf" srcId="{2A9A2C0E-16FE-4FA0-BC42-8DBB2F76FFFC}" destId="{52BD7780-EC8D-4F67-AE4D-800C94CEA849}" srcOrd="2" destOrd="0" presId="urn:microsoft.com/office/officeart/2005/8/layout/hList1"/>
    <dgm:cxn modelId="{F456476B-87EF-417D-9991-082A6220919D}" type="presParOf" srcId="{52BD7780-EC8D-4F67-AE4D-800C94CEA849}" destId="{D6AFBACE-AC12-4707-8461-8D48CE36647C}" srcOrd="0" destOrd="0" presId="urn:microsoft.com/office/officeart/2005/8/layout/hList1"/>
    <dgm:cxn modelId="{201E4F43-860F-46E1-984C-E23C9D7306EE}" type="presParOf" srcId="{52BD7780-EC8D-4F67-AE4D-800C94CEA849}" destId="{45B121B8-75AE-4785-9BAF-DE54E428C8DB}" srcOrd="1" destOrd="0" presId="urn:microsoft.com/office/officeart/2005/8/layout/hList1"/>
    <dgm:cxn modelId="{9482F191-ED67-4935-8F74-6A489B725074}" type="presParOf" srcId="{2A9A2C0E-16FE-4FA0-BC42-8DBB2F76FFFC}" destId="{DC22015A-EDB3-49B9-91C0-DB866920DE63}" srcOrd="3" destOrd="0" presId="urn:microsoft.com/office/officeart/2005/8/layout/hList1"/>
    <dgm:cxn modelId="{BB915CCC-1A8D-40B3-A8F4-D7339618C1E6}" type="presParOf" srcId="{2A9A2C0E-16FE-4FA0-BC42-8DBB2F76FFFC}" destId="{C850F5E5-50BD-45EF-BEEF-29F973516E56}" srcOrd="4" destOrd="0" presId="urn:microsoft.com/office/officeart/2005/8/layout/hList1"/>
    <dgm:cxn modelId="{6ECD1BEA-5AFE-434C-AE3A-14FAC267F876}" type="presParOf" srcId="{C850F5E5-50BD-45EF-BEEF-29F973516E56}" destId="{AE35E8A0-F52F-4EF2-A068-EF105114EEB9}" srcOrd="0" destOrd="0" presId="urn:microsoft.com/office/officeart/2005/8/layout/hList1"/>
    <dgm:cxn modelId="{A61F2726-F718-4403-84DC-C719F954793A}" type="presParOf" srcId="{C850F5E5-50BD-45EF-BEEF-29F973516E56}" destId="{6AC6EE2D-CAE2-491D-81AB-738D792BB47B}" srcOrd="1" destOrd="0" presId="urn:microsoft.com/office/officeart/2005/8/layout/hList1"/>
    <dgm:cxn modelId="{B4C8AE53-6909-4142-954A-084D97DB6712}" type="presParOf" srcId="{2A9A2C0E-16FE-4FA0-BC42-8DBB2F76FFFC}" destId="{2F739FE9-7AE5-4FAA-B6C3-2EE87B8E9D77}" srcOrd="5" destOrd="0" presId="urn:microsoft.com/office/officeart/2005/8/layout/hList1"/>
    <dgm:cxn modelId="{FA57A520-A654-4221-9375-B1CB54CFE217}" type="presParOf" srcId="{2A9A2C0E-16FE-4FA0-BC42-8DBB2F76FFFC}" destId="{9D5BABBE-3948-43FC-BCA5-1C2221AE3317}" srcOrd="6" destOrd="0" presId="urn:microsoft.com/office/officeart/2005/8/layout/hList1"/>
    <dgm:cxn modelId="{64C86E8B-AC04-433A-A0B6-15194FD3393B}" type="presParOf" srcId="{9D5BABBE-3948-43FC-BCA5-1C2221AE3317}" destId="{F94C3A5E-5524-4604-893E-6D3342E27A27}" srcOrd="0" destOrd="0" presId="urn:microsoft.com/office/officeart/2005/8/layout/hList1"/>
    <dgm:cxn modelId="{1D7E1538-4956-471B-B24D-60AEB31E7A56}" type="presParOf" srcId="{9D5BABBE-3948-43FC-BCA5-1C2221AE3317}" destId="{4BA946D8-B1A9-48A5-BFED-E2D49802F7A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8C26F-1BD5-47CA-AB54-1AA84D761FA7}">
      <dsp:nvSpPr>
        <dsp:cNvPr id="0" name=""/>
        <dsp:cNvSpPr/>
      </dsp:nvSpPr>
      <dsp:spPr>
        <a:xfrm>
          <a:off x="-4559602" y="-699127"/>
          <a:ext cx="5431555" cy="5431555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D5B2F-707F-48E1-B226-E312DC3CB015}">
      <dsp:nvSpPr>
        <dsp:cNvPr id="0" name=""/>
        <dsp:cNvSpPr/>
      </dsp:nvSpPr>
      <dsp:spPr>
        <a:xfrm>
          <a:off x="599324" y="159299"/>
          <a:ext cx="5966661" cy="13132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286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To develop academia-industry relationship &amp; create direct proper communication between prospective learners and the universities  </a:t>
          </a:r>
        </a:p>
      </dsp:txBody>
      <dsp:txXfrm>
        <a:off x="599324" y="159299"/>
        <a:ext cx="5966661" cy="1313274"/>
      </dsp:txXfrm>
    </dsp:sp>
    <dsp:sp modelId="{2173DAD9-28A5-44DB-A95B-5A2CBB15A2B2}">
      <dsp:nvSpPr>
        <dsp:cNvPr id="0" name=""/>
        <dsp:cNvSpPr/>
      </dsp:nvSpPr>
      <dsp:spPr>
        <a:xfrm>
          <a:off x="56617" y="302497"/>
          <a:ext cx="1008325" cy="1008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986AE1-FF9A-4F78-98DC-4B8F83890189}">
      <dsp:nvSpPr>
        <dsp:cNvPr id="0" name=""/>
        <dsp:cNvSpPr/>
      </dsp:nvSpPr>
      <dsp:spPr>
        <a:xfrm>
          <a:off x="892466" y="1520388"/>
          <a:ext cx="5673440" cy="1305555"/>
        </a:xfrm>
        <a:prstGeom prst="rect">
          <a:avLst/>
        </a:prstGeom>
        <a:gradFill rotWithShape="0">
          <a:gsLst>
            <a:gs pos="0">
              <a:schemeClr val="accent3">
                <a:hueOff val="-2772968"/>
                <a:satOff val="0"/>
                <a:lumOff val="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2772968"/>
                <a:satOff val="0"/>
                <a:lumOff val="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2772968"/>
                <a:satOff val="0"/>
                <a:lumOff val="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28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To promote the prospects and to explore the opportunity of Education loan/Education banking for higher education at home or abroad.   </a:t>
          </a:r>
          <a:endParaRPr lang="en-US" sz="2000" b="1" kern="1200" dirty="0"/>
        </a:p>
      </dsp:txBody>
      <dsp:txXfrm>
        <a:off x="892466" y="1520388"/>
        <a:ext cx="5673440" cy="1305555"/>
      </dsp:txXfrm>
    </dsp:sp>
    <dsp:sp modelId="{5FAA3EDB-1C5D-44D0-8772-F6A955CD3302}">
      <dsp:nvSpPr>
        <dsp:cNvPr id="0" name=""/>
        <dsp:cNvSpPr/>
      </dsp:nvSpPr>
      <dsp:spPr>
        <a:xfrm>
          <a:off x="349838" y="1512487"/>
          <a:ext cx="1008325" cy="1008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2772968"/>
              <a:satOff val="0"/>
              <a:lumOff val="9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2D6618-B990-43B0-8980-E9C317BAE538}">
      <dsp:nvSpPr>
        <dsp:cNvPr id="0" name=""/>
        <dsp:cNvSpPr/>
      </dsp:nvSpPr>
      <dsp:spPr>
        <a:xfrm>
          <a:off x="706008" y="2862029"/>
          <a:ext cx="5859977" cy="1153314"/>
        </a:xfrm>
        <a:prstGeom prst="rect">
          <a:avLst/>
        </a:prstGeom>
        <a:gradFill rotWithShape="0">
          <a:gsLst>
            <a:gs pos="0">
              <a:schemeClr val="accent3">
                <a:hueOff val="-5545935"/>
                <a:satOff val="0"/>
                <a:lumOff val="1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5545935"/>
                <a:satOff val="0"/>
                <a:lumOff val="1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5545935"/>
                <a:satOff val="0"/>
                <a:lumOff val="1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28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To create learning and business opportunities for students, faculty, institution-owners and EdTech companies, and to create network among them</a:t>
          </a:r>
          <a:endParaRPr lang="en-US" sz="1800" b="1" kern="1200" dirty="0"/>
        </a:p>
      </dsp:txBody>
      <dsp:txXfrm>
        <a:off x="706008" y="2862029"/>
        <a:ext cx="5859977" cy="1153314"/>
      </dsp:txXfrm>
    </dsp:sp>
    <dsp:sp modelId="{105540CC-F7E9-4709-ABE2-E6300FF67777}">
      <dsp:nvSpPr>
        <dsp:cNvPr id="0" name=""/>
        <dsp:cNvSpPr/>
      </dsp:nvSpPr>
      <dsp:spPr>
        <a:xfrm>
          <a:off x="56617" y="2722477"/>
          <a:ext cx="1008325" cy="10083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5545935"/>
              <a:satOff val="0"/>
              <a:lumOff val="1960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9AF9C-8C0D-469E-A5E1-F783F52D5DF3}">
      <dsp:nvSpPr>
        <dsp:cNvPr id="0" name=""/>
        <dsp:cNvSpPr/>
      </dsp:nvSpPr>
      <dsp:spPr>
        <a:xfrm rot="10800000">
          <a:off x="1737697" y="2526"/>
          <a:ext cx="5405120" cy="1505029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104 private university in one place with financial organizations &amp; education supporting industry</a:t>
          </a:r>
        </a:p>
      </dsp:txBody>
      <dsp:txXfrm rot="10800000">
        <a:off x="2113954" y="2526"/>
        <a:ext cx="5028863" cy="1505029"/>
      </dsp:txXfrm>
    </dsp:sp>
    <dsp:sp modelId="{D338E958-D4BF-43A3-A2C6-4FCDD1F00663}">
      <dsp:nvSpPr>
        <dsp:cNvPr id="0" name=""/>
        <dsp:cNvSpPr/>
      </dsp:nvSpPr>
      <dsp:spPr>
        <a:xfrm>
          <a:off x="1129590" y="0"/>
          <a:ext cx="1505029" cy="15050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5B60-BCF8-46E3-AE5F-F68B5236EEA4}">
      <dsp:nvSpPr>
        <dsp:cNvPr id="0" name=""/>
        <dsp:cNvSpPr/>
      </dsp:nvSpPr>
      <dsp:spPr>
        <a:xfrm rot="10800000">
          <a:off x="1737697" y="1956818"/>
          <a:ext cx="5405120" cy="1505029"/>
        </a:xfrm>
        <a:prstGeom prst="homePlate">
          <a:avLst/>
        </a:prstGeom>
        <a:solidFill>
          <a:schemeClr val="accent3">
            <a:hueOff val="-2772968"/>
            <a:satOff val="0"/>
            <a:lumOff val="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Establishing a quality full admission process &amp; provide valuable information, along with scholarships</a:t>
          </a:r>
        </a:p>
      </dsp:txBody>
      <dsp:txXfrm rot="10800000">
        <a:off x="2113954" y="1956818"/>
        <a:ext cx="5028863" cy="1505029"/>
      </dsp:txXfrm>
    </dsp:sp>
    <dsp:sp modelId="{E3B98523-D504-4BF5-B808-A6427345BC59}">
      <dsp:nvSpPr>
        <dsp:cNvPr id="0" name=""/>
        <dsp:cNvSpPr/>
      </dsp:nvSpPr>
      <dsp:spPr>
        <a:xfrm>
          <a:off x="985182" y="1956818"/>
          <a:ext cx="1505029" cy="15050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908DC-BE73-4139-8771-E17E64F37BC4}">
      <dsp:nvSpPr>
        <dsp:cNvPr id="0" name=""/>
        <dsp:cNvSpPr/>
      </dsp:nvSpPr>
      <dsp:spPr>
        <a:xfrm rot="10800000">
          <a:off x="1737697" y="3911110"/>
          <a:ext cx="5405120" cy="1505029"/>
        </a:xfrm>
        <a:prstGeom prst="homePlate">
          <a:avLst/>
        </a:prstGeom>
        <a:solidFill>
          <a:schemeClr val="accent3">
            <a:hueOff val="-5545935"/>
            <a:satOff val="0"/>
            <a:lumOff val="1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a complete eco-system of higher education seekers &amp; providers (private) end to end to support youth</a:t>
          </a:r>
        </a:p>
      </dsp:txBody>
      <dsp:txXfrm rot="10800000">
        <a:off x="2113954" y="3911110"/>
        <a:ext cx="5028863" cy="1505029"/>
      </dsp:txXfrm>
    </dsp:sp>
    <dsp:sp modelId="{F8443B4B-71C2-4B57-B0A9-E519D6392708}">
      <dsp:nvSpPr>
        <dsp:cNvPr id="0" name=""/>
        <dsp:cNvSpPr/>
      </dsp:nvSpPr>
      <dsp:spPr>
        <a:xfrm>
          <a:off x="985182" y="3911110"/>
          <a:ext cx="1505029" cy="15050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96D0B-0B16-46E3-87CE-3F7576EF9EC1}">
      <dsp:nvSpPr>
        <dsp:cNvPr id="0" name=""/>
        <dsp:cNvSpPr/>
      </dsp:nvSpPr>
      <dsp:spPr>
        <a:xfrm>
          <a:off x="208516" y="1118656"/>
          <a:ext cx="4990623" cy="1559569"/>
        </a:xfrm>
        <a:prstGeom prst="rect">
          <a:avLst/>
        </a:prstGeom>
        <a:solidFill>
          <a:srgbClr val="FFFF00">
            <a:alpha val="56000"/>
          </a:srgb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49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Information sessions from Universities, financial support options &amp; educational investors, including EdTech meets 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08516" y="1118656"/>
        <a:ext cx="4990623" cy="1559569"/>
      </dsp:txXfrm>
    </dsp:sp>
    <dsp:sp modelId="{0256331A-6783-45EB-A152-698D44408EC5}">
      <dsp:nvSpPr>
        <dsp:cNvPr id="0" name=""/>
        <dsp:cNvSpPr/>
      </dsp:nvSpPr>
      <dsp:spPr>
        <a:xfrm>
          <a:off x="573" y="893385"/>
          <a:ext cx="1091698" cy="1637548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0B317-0EDC-4341-B539-D522B6763B7E}">
      <dsp:nvSpPr>
        <dsp:cNvPr id="0" name=""/>
        <dsp:cNvSpPr/>
      </dsp:nvSpPr>
      <dsp:spPr>
        <a:xfrm>
          <a:off x="5676802" y="1118656"/>
          <a:ext cx="4990623" cy="1559569"/>
        </a:xfrm>
        <a:prstGeom prst="rect">
          <a:avLst/>
        </a:prstGeom>
        <a:solidFill>
          <a:srgbClr val="00B050">
            <a:alpha val="62000"/>
          </a:srgb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49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Digital &amp; Smart Educational Workshop for the students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5676802" y="1118656"/>
        <a:ext cx="4990623" cy="1559569"/>
      </dsp:txXfrm>
    </dsp:sp>
    <dsp:sp modelId="{B11B4172-704C-44AB-B495-48A51CBB66B5}">
      <dsp:nvSpPr>
        <dsp:cNvPr id="0" name=""/>
        <dsp:cNvSpPr/>
      </dsp:nvSpPr>
      <dsp:spPr>
        <a:xfrm>
          <a:off x="5468860" y="893385"/>
          <a:ext cx="1091698" cy="1637548"/>
        </a:xfrm>
        <a:prstGeom prst="rect">
          <a:avLst/>
        </a:prstGeom>
        <a:solidFill>
          <a:schemeClr val="accent2">
            <a:tint val="50000"/>
            <a:hueOff val="-3335585"/>
            <a:satOff val="-43512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228F2-2A0E-48E5-A774-D7FE5C46B837}">
      <dsp:nvSpPr>
        <dsp:cNvPr id="0" name=""/>
        <dsp:cNvSpPr/>
      </dsp:nvSpPr>
      <dsp:spPr>
        <a:xfrm>
          <a:off x="2942659" y="3081981"/>
          <a:ext cx="4990623" cy="15595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6349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Skill development seminars &amp; exposure to specific domains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942659" y="3081981"/>
        <a:ext cx="4990623" cy="1559569"/>
      </dsp:txXfrm>
    </dsp:sp>
    <dsp:sp modelId="{1E3B0432-6949-4F43-8BC9-A4A647789593}">
      <dsp:nvSpPr>
        <dsp:cNvPr id="0" name=""/>
        <dsp:cNvSpPr/>
      </dsp:nvSpPr>
      <dsp:spPr>
        <a:xfrm>
          <a:off x="2734716" y="2856710"/>
          <a:ext cx="1091698" cy="1637548"/>
        </a:xfrm>
        <a:prstGeom prst="rect">
          <a:avLst/>
        </a:prstGeom>
        <a:solidFill>
          <a:schemeClr val="accent2">
            <a:tint val="50000"/>
            <a:hueOff val="-6671169"/>
            <a:satOff val="-87025"/>
            <a:lumOff val="-101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525F9-05AC-4781-B5EF-3FA8C6E32FCE}">
      <dsp:nvSpPr>
        <dsp:cNvPr id="0" name=""/>
        <dsp:cNvSpPr/>
      </dsp:nvSpPr>
      <dsp:spPr>
        <a:xfrm>
          <a:off x="4008" y="1539"/>
          <a:ext cx="2410556" cy="57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 Black" panose="020B0A04020102020204" pitchFamily="34" charset="0"/>
            </a:rPr>
            <a:t>ONLINE</a:t>
          </a:r>
          <a:endParaRPr lang="en-US" sz="2000" kern="1200" dirty="0"/>
        </a:p>
      </dsp:txBody>
      <dsp:txXfrm>
        <a:off x="4008" y="1539"/>
        <a:ext cx="2410556" cy="576000"/>
      </dsp:txXfrm>
    </dsp:sp>
    <dsp:sp modelId="{9DBECA79-8872-43DF-9630-C94215A29AFE}">
      <dsp:nvSpPr>
        <dsp:cNvPr id="0" name=""/>
        <dsp:cNvSpPr/>
      </dsp:nvSpPr>
      <dsp:spPr>
        <a:xfrm>
          <a:off x="4008" y="577539"/>
          <a:ext cx="2410556" cy="38086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WEBSITE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YOUTUBE CHANEL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FACEBOOK PAGE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INSTAGRAM PAGE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OTHER SOCIAL MEDIA PAGES</a:t>
          </a:r>
        </a:p>
      </dsp:txBody>
      <dsp:txXfrm>
        <a:off x="4008" y="577539"/>
        <a:ext cx="2410556" cy="3808687"/>
      </dsp:txXfrm>
    </dsp:sp>
    <dsp:sp modelId="{D6AFBACE-AC12-4707-8461-8D48CE36647C}">
      <dsp:nvSpPr>
        <dsp:cNvPr id="0" name=""/>
        <dsp:cNvSpPr/>
      </dsp:nvSpPr>
      <dsp:spPr>
        <a:xfrm>
          <a:off x="2752042" y="1539"/>
          <a:ext cx="2410556" cy="576000"/>
        </a:xfrm>
        <a:prstGeom prst="rect">
          <a:avLst/>
        </a:prstGeom>
        <a:solidFill>
          <a:schemeClr val="accent3">
            <a:hueOff val="-1848645"/>
            <a:satOff val="0"/>
            <a:lumOff val="6536"/>
            <a:alphaOff val="0"/>
          </a:schemeClr>
        </a:solidFill>
        <a:ln w="12700" cap="flat" cmpd="sng" algn="ctr">
          <a:solidFill>
            <a:schemeClr val="accent3">
              <a:hueOff val="-1848645"/>
              <a:satOff val="0"/>
              <a:lumOff val="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 Black" panose="020B0A04020102020204" pitchFamily="34" charset="0"/>
            </a:rPr>
            <a:t>MEDIA</a:t>
          </a:r>
          <a:endParaRPr lang="en-US" sz="2000" kern="1200" dirty="0"/>
        </a:p>
      </dsp:txBody>
      <dsp:txXfrm>
        <a:off x="2752042" y="1539"/>
        <a:ext cx="2410556" cy="576000"/>
      </dsp:txXfrm>
    </dsp:sp>
    <dsp:sp modelId="{45B121B8-75AE-4785-9BAF-DE54E428C8DB}">
      <dsp:nvSpPr>
        <dsp:cNvPr id="0" name=""/>
        <dsp:cNvSpPr/>
      </dsp:nvSpPr>
      <dsp:spPr>
        <a:xfrm>
          <a:off x="2752042" y="577539"/>
          <a:ext cx="2410556" cy="3808687"/>
        </a:xfrm>
        <a:prstGeom prst="rect">
          <a:avLst/>
        </a:prstGeom>
        <a:solidFill>
          <a:schemeClr val="accent3">
            <a:tint val="40000"/>
            <a:alpha val="90000"/>
            <a:hueOff val="-2159686"/>
            <a:satOff val="16220"/>
            <a:lumOff val="181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2159686"/>
              <a:satOff val="16220"/>
              <a:lumOff val="1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ELECTRONIC MEDIA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TV &amp; Radio Channels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SOCIAL MEDIA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/>
            <a:t>Facebook 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YouTube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Instagram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/>
            <a:t>Blogspot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PRINT MEDIA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Some leading newspapers</a:t>
          </a:r>
        </a:p>
      </dsp:txBody>
      <dsp:txXfrm>
        <a:off x="2752042" y="577539"/>
        <a:ext cx="2410556" cy="3808687"/>
      </dsp:txXfrm>
    </dsp:sp>
    <dsp:sp modelId="{AE35E8A0-F52F-4EF2-A068-EF105114EEB9}">
      <dsp:nvSpPr>
        <dsp:cNvPr id="0" name=""/>
        <dsp:cNvSpPr/>
      </dsp:nvSpPr>
      <dsp:spPr>
        <a:xfrm>
          <a:off x="5500076" y="1539"/>
          <a:ext cx="2410556" cy="576000"/>
        </a:xfrm>
        <a:prstGeom prst="rect">
          <a:avLst/>
        </a:prstGeom>
        <a:solidFill>
          <a:schemeClr val="accent3">
            <a:hueOff val="-3697290"/>
            <a:satOff val="0"/>
            <a:lumOff val="13071"/>
            <a:alphaOff val="0"/>
          </a:schemeClr>
        </a:solidFill>
        <a:ln w="12700" cap="flat" cmpd="sng" algn="ctr">
          <a:solidFill>
            <a:schemeClr val="accent3">
              <a:hueOff val="-3697290"/>
              <a:satOff val="0"/>
              <a:lumOff val="130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 Black" panose="020B0A04020102020204" pitchFamily="34" charset="0"/>
            </a:rPr>
            <a:t>OFFLINE</a:t>
          </a:r>
          <a:endParaRPr lang="en-US" sz="2000" kern="1200" dirty="0"/>
        </a:p>
      </dsp:txBody>
      <dsp:txXfrm>
        <a:off x="5500076" y="1539"/>
        <a:ext cx="2410556" cy="576000"/>
      </dsp:txXfrm>
    </dsp:sp>
    <dsp:sp modelId="{6AC6EE2D-CAE2-491D-81AB-738D792BB47B}">
      <dsp:nvSpPr>
        <dsp:cNvPr id="0" name=""/>
        <dsp:cNvSpPr/>
      </dsp:nvSpPr>
      <dsp:spPr>
        <a:xfrm>
          <a:off x="5500076" y="577539"/>
          <a:ext cx="2410556" cy="3808687"/>
        </a:xfrm>
        <a:prstGeom prst="rect">
          <a:avLst/>
        </a:prstGeom>
        <a:solidFill>
          <a:schemeClr val="accent3">
            <a:tint val="40000"/>
            <a:alpha val="90000"/>
            <a:hueOff val="-4319372"/>
            <a:satOff val="32441"/>
            <a:lumOff val="362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4319372"/>
              <a:satOff val="32441"/>
              <a:lumOff val="3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BANNERs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/>
            <a:t>FESTOON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LEAFLETs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OUT OF HOME</a:t>
          </a:r>
        </a:p>
      </dsp:txBody>
      <dsp:txXfrm>
        <a:off x="5500076" y="577539"/>
        <a:ext cx="2410556" cy="3808687"/>
      </dsp:txXfrm>
    </dsp:sp>
    <dsp:sp modelId="{F94C3A5E-5524-4604-893E-6D3342E27A27}">
      <dsp:nvSpPr>
        <dsp:cNvPr id="0" name=""/>
        <dsp:cNvSpPr/>
      </dsp:nvSpPr>
      <dsp:spPr>
        <a:xfrm>
          <a:off x="8248110" y="1539"/>
          <a:ext cx="2410556" cy="576000"/>
        </a:xfrm>
        <a:prstGeom prst="rect">
          <a:avLst/>
        </a:prstGeom>
        <a:solidFill>
          <a:schemeClr val="accent3">
            <a:hueOff val="-5545935"/>
            <a:satOff val="0"/>
            <a:lumOff val="19607"/>
            <a:alphaOff val="0"/>
          </a:schemeClr>
        </a:solidFill>
        <a:ln w="12700" cap="flat" cmpd="sng" algn="ctr">
          <a:solidFill>
            <a:schemeClr val="accent3">
              <a:hueOff val="-5545935"/>
              <a:satOff val="0"/>
              <a:lumOff val="1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 Black" panose="020B0A04020102020204" pitchFamily="34" charset="0"/>
            </a:rPr>
            <a:t>ON GROUND</a:t>
          </a:r>
          <a:endParaRPr lang="en-US" sz="2000" kern="1200" dirty="0"/>
        </a:p>
      </dsp:txBody>
      <dsp:txXfrm>
        <a:off x="8248110" y="1539"/>
        <a:ext cx="2410556" cy="576000"/>
      </dsp:txXfrm>
    </dsp:sp>
    <dsp:sp modelId="{4BA946D8-B1A9-48A5-BFED-E2D49802F7AF}">
      <dsp:nvSpPr>
        <dsp:cNvPr id="0" name=""/>
        <dsp:cNvSpPr/>
      </dsp:nvSpPr>
      <dsp:spPr>
        <a:xfrm>
          <a:off x="8248110" y="577539"/>
          <a:ext cx="2410556" cy="3808687"/>
        </a:xfrm>
        <a:prstGeom prst="rect">
          <a:avLst/>
        </a:prstGeom>
        <a:solidFill>
          <a:schemeClr val="accent3">
            <a:tint val="40000"/>
            <a:alpha val="90000"/>
            <a:hueOff val="-6479058"/>
            <a:satOff val="48661"/>
            <a:lumOff val="544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6479058"/>
              <a:satOff val="48661"/>
              <a:lumOff val="54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Contests among youths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1" kern="1200" dirty="0"/>
            <a:t>School-based mass participation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8248110" y="577539"/>
        <a:ext cx="2410556" cy="380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7/14/2022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494520"/>
            <a:ext cx="9675197" cy="91587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Gabriola" panose="04040605051002020D02" pitchFamily="82" charset="0"/>
                <a:ea typeface="Ebrima" panose="02000000000000000000" pitchFamily="2" charset="0"/>
                <a:cs typeface="Ebrima" panose="02000000000000000000" pitchFamily="2" charset="0"/>
              </a:rPr>
              <a:t>Bangladesh Higher Education Summit 2022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Envisioning Quality Higher Education for Everyone Who Seeks It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BFC56-FD2D-4F01-BDF5-7FD6D78C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279882"/>
            <a:ext cx="6963338" cy="15365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University &amp; Sponsors’ Benefits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BA6CC-C777-1A93-1B5B-250B5CB8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4A3C0-CF3F-014C-D882-545EE1EB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FDB5EB9-C880-1A63-94A0-7AD670F4A97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301282" y="3117292"/>
            <a:ext cx="10291669" cy="28400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+mj-lt"/>
                <a:cs typeface="Arial" panose="020B0604020202020204" pitchFamily="34" charset="0"/>
              </a:rPr>
              <a:t>Branding facilities start from registration to gate, banners, and the print media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+mj-lt"/>
                <a:cs typeface="Arial" panose="020B0604020202020204" pitchFamily="34" charset="0"/>
              </a:rPr>
              <a:t> A Large number of College students’ and guardians’ engagement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+mj-lt"/>
                <a:cs typeface="Arial" panose="020B0604020202020204" pitchFamily="34" charset="0"/>
              </a:rPr>
              <a:t>We will promote all the registered universities and sponsors on social media and digital marketing promotion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+mj-lt"/>
                <a:cs typeface="Arial" panose="020B0604020202020204" pitchFamily="34" charset="0"/>
              </a:rPr>
              <a:t>Universities will get the opportunity of branding with some specific colleges in their vicinity</a:t>
            </a:r>
          </a:p>
        </p:txBody>
      </p:sp>
    </p:spTree>
    <p:extLst>
      <p:ext uri="{BB962C8B-B14F-4D97-AF65-F5344CB8AC3E}">
        <p14:creationId xmlns:p14="http://schemas.microsoft.com/office/powerpoint/2010/main" val="407362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9C1B0AB-B1E1-EBF4-3EE7-F91EB56D64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4837" b="14837"/>
          <a:stretch>
            <a:fillRect/>
          </a:stretch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EFB4C3EA-4628-55C6-C5AB-FFF8D2D0A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353" y="4251153"/>
            <a:ext cx="7028076" cy="1303486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Higher Education Seekers’ Benefits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76E92-0E04-1887-39CB-F15495F0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B92062-7FE4-9690-1B64-F7DC0885E3D7}"/>
              </a:ext>
            </a:extLst>
          </p:cNvPr>
          <p:cNvSpPr/>
          <p:nvPr/>
        </p:nvSpPr>
        <p:spPr>
          <a:xfrm>
            <a:off x="0" y="0"/>
            <a:ext cx="12191999" cy="4251154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03D04-2EC8-54C4-ABB9-1A484A5F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BA9A1B65-269F-955B-2213-F6DB2324E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526" y="504967"/>
            <a:ext cx="10528426" cy="3521123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</a:rPr>
              <a:t>Will find most of the universities, banks &amp; IT Products in one place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</a:rPr>
              <a:t>Getting easy Scholarship/ Waiver/Discount in admission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</a:rPr>
              <a:t>Financial support and motivation through skill development seminars, Workshop &amp; Proper counseling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</a:rPr>
              <a:t>A proper idea about all the university education facilities &amp; systems</a:t>
            </a:r>
          </a:p>
        </p:txBody>
      </p:sp>
    </p:spTree>
    <p:extLst>
      <p:ext uri="{BB962C8B-B14F-4D97-AF65-F5344CB8AC3E}">
        <p14:creationId xmlns:p14="http://schemas.microsoft.com/office/powerpoint/2010/main" val="88359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4FDB84-7E65-96DF-707E-EEB952E1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Sponsors’ Benefits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A3CB7-C1B7-7983-2522-F686009E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BDHigherEduSummite</a:t>
            </a:r>
            <a:r>
              <a:rPr lang="en-US" noProof="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257F3-B706-39EA-3F10-E7FDDC23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12</a:t>
            </a:fld>
            <a:endParaRPr lang="en-US" noProof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921D539-7BC1-C86F-5229-BD8194701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228" y="1839613"/>
            <a:ext cx="5803082" cy="3266921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6C9E90D-D0AD-9FE2-821B-85BDE9EF4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7356" y="2525805"/>
            <a:ext cx="5662416" cy="2931545"/>
          </a:xfrm>
        </p:spPr>
        <p:txBody>
          <a:bodyPr>
            <a:normAutofit fontScale="92500"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</a:rPr>
              <a:t>Distinctive print media (newspaper) visibility</a:t>
            </a:r>
          </a:p>
          <a:p>
            <a:pPr lvl="0"/>
            <a:r>
              <a:rPr lang="en-US" sz="2400" b="1" dirty="0">
                <a:solidFill>
                  <a:schemeClr val="tx1"/>
                </a:solidFill>
              </a:rPr>
              <a:t>Will find a large number of their target people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As our program is a year-long chain program, our sponsoring partners will be promoted all over the year online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Fully developed sponsor zone &amp; venue benefits </a:t>
            </a:r>
          </a:p>
        </p:txBody>
      </p:sp>
    </p:spTree>
    <p:extLst>
      <p:ext uri="{BB962C8B-B14F-4D97-AF65-F5344CB8AC3E}">
        <p14:creationId xmlns:p14="http://schemas.microsoft.com/office/powerpoint/2010/main" val="121712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BDAFA67-4B15-DEBB-E2B9-223B4DAB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37" y="668194"/>
            <a:ext cx="8222120" cy="147371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Program Activities &amp; Rundown Planning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C33A1E-E5FC-7E45-44A1-C828988F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936" y="1978455"/>
            <a:ext cx="8555949" cy="840946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Educational &amp; Motivational  Seminars for the invited students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06393-AD21-0A2A-DD26-E400747A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7C981-4DA7-102E-8D09-852163DE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B8FF4B1-8002-D44E-9C15-47C4F70EC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355105"/>
              </p:ext>
            </p:extLst>
          </p:nvPr>
        </p:nvGraphicFramePr>
        <p:xfrm>
          <a:off x="1320800" y="2141910"/>
          <a:ext cx="10668000" cy="55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06FCB32-2002-F840-FA30-E71765506FE0}"/>
              </a:ext>
            </a:extLst>
          </p:cNvPr>
          <p:cNvSpPr/>
          <p:nvPr/>
        </p:nvSpPr>
        <p:spPr>
          <a:xfrm>
            <a:off x="1335314" y="2997370"/>
            <a:ext cx="1088571" cy="169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704F2D-BD03-2059-6120-E331F707984A}"/>
              </a:ext>
            </a:extLst>
          </p:cNvPr>
          <p:cNvSpPr/>
          <p:nvPr/>
        </p:nvSpPr>
        <p:spPr>
          <a:xfrm>
            <a:off x="4042231" y="4952920"/>
            <a:ext cx="1088571" cy="169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0ACA8-1707-3D21-33AE-084A19E65C93}"/>
              </a:ext>
            </a:extLst>
          </p:cNvPr>
          <p:cNvSpPr/>
          <p:nvPr/>
        </p:nvSpPr>
        <p:spPr>
          <a:xfrm>
            <a:off x="6803570" y="2997370"/>
            <a:ext cx="1088571" cy="1690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4F2886-64FA-9E4A-71EB-5152C39CC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112" y="3008484"/>
            <a:ext cx="1088571" cy="15199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B6D4D4-CC8C-BACB-2861-9EB22E7DB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1" y="3107918"/>
            <a:ext cx="1088572" cy="15801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256814-184E-EBDE-D589-2A2FC5C9A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230" y="4952920"/>
            <a:ext cx="1088571" cy="16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6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BED93-BEE6-AF63-3145-4E27D7AE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5399429" cy="697044"/>
          </a:xfrm>
        </p:spPr>
        <p:txBody>
          <a:bodyPr/>
          <a:lstStyle/>
          <a:p>
            <a:r>
              <a:rPr lang="en-US" dirty="0"/>
              <a:t>Supportive Programs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E22B7A-52A1-767E-022C-B7522DB87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452709"/>
            <a:ext cx="4382089" cy="1117805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Waivers/ Scholarships/ Discounts in Admissions &amp; on the spot selection, Psychometric Tests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8556C-1DE4-3189-E695-88C872B9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E83C3-3C07-9AC7-9DFE-CF1B9B96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1B9EC9-67AD-E583-8FEC-3A52AFC9CF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A88169-AC31-DB23-ED30-30DCFB642FA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06525" y="2452709"/>
            <a:ext cx="3687830" cy="140809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dirty="0"/>
              <a:t>Each university will get a specific time slot to show its activities, systems &amp; achievements to connect to the students &amp; guardian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C7986F-78F5-8E5D-DE8E-1A2CFDC0FAA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67661" y="4563914"/>
            <a:ext cx="4382089" cy="1117805"/>
          </a:xfrm>
        </p:spPr>
        <p:txBody>
          <a:bodyPr>
            <a:noAutofit/>
          </a:bodyPr>
          <a:lstStyle/>
          <a:p>
            <a:r>
              <a:rPr lang="en-US" sz="2400" b="1" dirty="0"/>
              <a:t>Showing different documentaries &amp; glimpses of various universities &amp; other sponsors 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FB885C5-9187-500F-FE05-CA3F154C35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91" r="91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091A1D9-CBAD-6419-0BA2-A3D1211E9C0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l="91" r="91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193B3FA-9DCB-E7E1-1D54-954F25D5FD31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91" r="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113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BCDB5FA6-37AE-7FB4-D81A-4F840EA0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758" y="781730"/>
            <a:ext cx="9395400" cy="1105128"/>
          </a:xfrm>
        </p:spPr>
        <p:txBody>
          <a:bodyPr/>
          <a:lstStyle/>
          <a:p>
            <a:r>
              <a:rPr lang="en-US" b="1" dirty="0"/>
              <a:t>Closing programs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930F3-9A39-A962-8F13-D29B6797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ABEE9-9005-5D91-8887-6F1137DA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8E8F56-FB4A-084C-BF87-A454D249E1D5}"/>
              </a:ext>
            </a:extLst>
          </p:cNvPr>
          <p:cNvSpPr/>
          <p:nvPr/>
        </p:nvSpPr>
        <p:spPr>
          <a:xfrm>
            <a:off x="1812758" y="3038688"/>
            <a:ext cx="8434328" cy="909198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10FA57-BDF5-40C2-CF84-56095310A237}"/>
              </a:ext>
            </a:extLst>
          </p:cNvPr>
          <p:cNvSpPr/>
          <p:nvPr/>
        </p:nvSpPr>
        <p:spPr>
          <a:xfrm>
            <a:off x="1787023" y="4133210"/>
            <a:ext cx="8434328" cy="966506"/>
          </a:xfrm>
          <a:prstGeom prst="roundRect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3A4956B-CBC6-620C-9427-6D836E04A92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12758" y="3038688"/>
            <a:ext cx="9395400" cy="909198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Prize giving ceremony for the best admission confirming universities, &amp; some others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532D91-0157-899B-6367-5B70CBEAAB7B}"/>
              </a:ext>
            </a:extLst>
          </p:cNvPr>
          <p:cNvSpPr/>
          <p:nvPr/>
        </p:nvSpPr>
        <p:spPr>
          <a:xfrm>
            <a:off x="1787023" y="5214332"/>
            <a:ext cx="8434328" cy="966506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ubtitle 24">
            <a:extLst>
              <a:ext uri="{FF2B5EF4-FFF2-40B4-BE49-F238E27FC236}">
                <a16:creationId xmlns:a16="http://schemas.microsoft.com/office/drawing/2014/main" id="{2968E6DA-B2FA-4017-B3B5-7232BF4C6E9D}"/>
              </a:ext>
            </a:extLst>
          </p:cNvPr>
          <p:cNvSpPr txBox="1">
            <a:spLocks/>
          </p:cNvSpPr>
          <p:nvPr/>
        </p:nvSpPr>
        <p:spPr>
          <a:xfrm>
            <a:off x="1812758" y="4190518"/>
            <a:ext cx="9395400" cy="909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Raffle draw, students fun &amp; learn games, quiz competition, JAM Sessions</a:t>
            </a:r>
          </a:p>
        </p:txBody>
      </p:sp>
      <p:sp>
        <p:nvSpPr>
          <p:cNvPr id="30" name="Subtitle 24">
            <a:extLst>
              <a:ext uri="{FF2B5EF4-FFF2-40B4-BE49-F238E27FC236}">
                <a16:creationId xmlns:a16="http://schemas.microsoft.com/office/drawing/2014/main" id="{A3BB2EB2-9E5C-7780-B5DE-3D228E96364B}"/>
              </a:ext>
            </a:extLst>
          </p:cNvPr>
          <p:cNvSpPr txBox="1">
            <a:spLocks/>
          </p:cNvSpPr>
          <p:nvPr/>
        </p:nvSpPr>
        <p:spPr>
          <a:xfrm>
            <a:off x="1812758" y="5271640"/>
            <a:ext cx="9395400" cy="909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One Concert &amp; cultural performances from the universities interested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56B0B581-1C39-3044-2D4A-4EE5E383D910}"/>
              </a:ext>
            </a:extLst>
          </p:cNvPr>
          <p:cNvSpPr/>
          <p:nvPr/>
        </p:nvSpPr>
        <p:spPr>
          <a:xfrm>
            <a:off x="983842" y="3275572"/>
            <a:ext cx="537029" cy="435429"/>
          </a:xfrm>
          <a:prstGeom prst="chevron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9678BDC1-9CCE-743C-55E5-DDFC128D62D5}"/>
              </a:ext>
            </a:extLst>
          </p:cNvPr>
          <p:cNvSpPr/>
          <p:nvPr/>
        </p:nvSpPr>
        <p:spPr>
          <a:xfrm>
            <a:off x="968612" y="4353342"/>
            <a:ext cx="537029" cy="435429"/>
          </a:xfrm>
          <a:prstGeom prst="chevron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1E38B405-E910-765A-A96B-0631E5F74FF4}"/>
              </a:ext>
            </a:extLst>
          </p:cNvPr>
          <p:cNvSpPr/>
          <p:nvPr/>
        </p:nvSpPr>
        <p:spPr>
          <a:xfrm>
            <a:off x="983842" y="5425913"/>
            <a:ext cx="537029" cy="435429"/>
          </a:xfrm>
          <a:prstGeom prst="chevron">
            <a:avLst/>
          </a:prstGeom>
          <a:gradFill>
            <a:gsLst>
              <a:gs pos="0">
                <a:srgbClr val="FFFF00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11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85BEE9-3342-3AA3-6A33-DE4D2AB3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9971159" cy="1050567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Marketing Tools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615F4C0-0637-83AB-05B2-1154EE489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822544"/>
              </p:ext>
            </p:extLst>
          </p:nvPr>
        </p:nvGraphicFramePr>
        <p:xfrm>
          <a:off x="930275" y="1799771"/>
          <a:ext cx="10662676" cy="438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10484-9F9A-D1E4-16E1-242B3722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A1644-F8CB-E3E9-BF96-AB76A2C6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29EDB9-AE47-7AA9-72B0-5DAECD7249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5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CFAE15-A674-8EC6-BF4E-524ABCB2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700327"/>
            <a:ext cx="4143555" cy="1188016"/>
          </a:xfrm>
        </p:spPr>
        <p:txBody>
          <a:bodyPr/>
          <a:lstStyle/>
          <a:p>
            <a:r>
              <a:rPr lang="en-US" dirty="0"/>
              <a:t>Outcomes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C823BE5-48DD-406A-26E7-0DC851668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" y="508501"/>
            <a:ext cx="5520030" cy="53313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6DA86-AF3F-E75E-B632-1DC72B4F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013EE-B361-24BF-4EE5-E8B95A09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88849C0-EEAF-0758-C3FD-2230C433ACA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821714" y="1596571"/>
            <a:ext cx="4978400" cy="4956092"/>
          </a:xfrm>
        </p:spPr>
        <p:txBody>
          <a:bodyPr>
            <a:normAutofit fontScale="85000" lnSpcReduction="10000"/>
          </a:bodyPr>
          <a:lstStyle/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Mass Promotion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Mass Admission 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University Attendance 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Linkage and Networking with Industry and Participants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Opportunity creation for the University, Students and Industry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CV Bank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Participants Data Base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Student Job Opportunity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Investment Opportunity  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Market Creation and Development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Sponsor Investment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4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BECC0A-8B89-60D2-9E74-5DBCEA4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Platform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3E5E7-4B11-3A93-DBF5-27CBBAD3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D8A0-E9A7-B830-5DBC-9E04D9B1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pic>
        <p:nvPicPr>
          <p:cNvPr id="16" name="Exhibition hall">
            <a:hlinkClick r:id="" action="ppaction://media"/>
            <a:extLst>
              <a:ext uri="{FF2B5EF4-FFF2-40B4-BE49-F238E27FC236}">
                <a16:creationId xmlns:a16="http://schemas.microsoft.com/office/drawing/2014/main" id="{253D8E26-8A3B-63F7-927F-973275F0C3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864" y="1509799"/>
            <a:ext cx="8458535" cy="4758316"/>
          </a:xfrm>
        </p:spPr>
      </p:pic>
    </p:spTree>
    <p:extLst>
      <p:ext uri="{BB962C8B-B14F-4D97-AF65-F5344CB8AC3E}">
        <p14:creationId xmlns:p14="http://schemas.microsoft.com/office/powerpoint/2010/main" val="16073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F0F5C-0671-3B29-CB67-6511D7F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4A61A-0113-6F2D-25FA-C943CD46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54441-B21F-001E-ADC7-ADF886B71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0" y="2808709"/>
            <a:ext cx="5598940" cy="3149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8C127-53E8-1A69-A2F9-A21AE46E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52" y="108681"/>
            <a:ext cx="5980221" cy="3132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FA23DC-0873-D273-2F91-7AEEBAF80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2633"/>
            <a:ext cx="5938239" cy="31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6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07" y="1166226"/>
            <a:ext cx="4617778" cy="2451901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/>
              <a:t>Bangladeshi 104 Private Universities under one roof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6559" y="1166226"/>
            <a:ext cx="5267796" cy="469366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b="1" dirty="0"/>
              <a:t>Country’s Largest Exhibition on Education and Education Supporting Industries. We will engage all the private universities in Bangladesh. This fair will provide a unique opportunity for all higher education related stakeholders in Bangladesh. it will be the platform for students, faculty members, education entrepreneurs, investors, policy makers, industry leaders, and visionaries/dreamers. The event will be presented through thought leadership talks, panel discussions, youth testimonials, and multiple exhibitions.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334B-F38B-C365-873C-078E5E75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9971159" cy="976485"/>
          </a:xfrm>
        </p:spPr>
        <p:txBody>
          <a:bodyPr/>
          <a:lstStyle/>
          <a:p>
            <a:r>
              <a:rPr lang="en-US" dirty="0"/>
              <a:t>Virtual Platform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34E4-C6EC-FAD6-48D6-29A1F71DD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421" y="1654629"/>
            <a:ext cx="10482530" cy="4532909"/>
          </a:xfrm>
        </p:spPr>
        <p:txBody>
          <a:bodyPr>
            <a:normAutofit/>
          </a:bodyPr>
          <a:lstStyle/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Environment Development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2D or 3D Environment design is like a real venue with all kinds of Branding and promotion. The exhibition hall and conference hall will be designed by venue structure.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Exhibitor Stall decoration and placement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Each and every exhibitor get an individual stall. And Every Stall has the facility to Showcase its Company information, art, design, and service.  Every Stall has a video and Audio-conferencing facility.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Participation Registration and Others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One easiest registration system will generate. Each and every participant doing registration for data collecting.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Management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For developing the Virtual Platform will use strong backend software. Where all the data will be stored and preserved in full secure management.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Online Participation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For Developing a Virtual Platform for this event anyone can join from any whare of the world avoiding any kind of physical and online hassle. It will be time-consuming.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FA9CA-4F91-C025-530C-BB5EFDFB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CB279-C41E-BBF6-390B-F9AFDBAB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3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8B6091-EC69-013B-1BDB-E585C016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using Virtual Platform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EC2203-0DE9-A363-D747-42658A513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166226"/>
            <a:ext cx="5617029" cy="5021312"/>
          </a:xfrm>
        </p:spPr>
        <p:txBody>
          <a:bodyPr>
            <a:normAutofit lnSpcReduction="10000"/>
          </a:bodyPr>
          <a:lstStyle/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Will Get One Virtual Platform which is developed as like venue environment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Anyone can join from anywhere in the world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Time-Consuming for the exhibitor and participants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People can visit exhibitions from anywhere in the world and anytime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storm backend solution for the event management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 the easiest online registration system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Management and Secure data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Get everyday information and reporting from the system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Light Platform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May get exhibitors from the international market. 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B2B &amp; 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B2C placement and meeting solution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 and every event can be live telecast through this platform </a:t>
            </a: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U2S (University to Student) Solution Integration. 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2FC57-6916-A1C6-5B89-6FE047A8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76E71-8F7F-BD9B-9993-C6E9F5C5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4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8CF1F0-EF95-F428-6DAD-99E4A210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Join this event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9359C1-6A71-1E89-C792-63AE34112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4105" y="1443656"/>
            <a:ext cx="5847896" cy="392068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4CB76-62F3-AF20-04AB-95A17F70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5CA6-7060-43EC-3418-B30E473D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88E5C8E-392C-B11D-F56C-7452E838D0A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393371" y="3023127"/>
            <a:ext cx="4847772" cy="3164411"/>
          </a:xfrm>
        </p:spPr>
        <p:txBody>
          <a:bodyPr>
            <a:normAutofit fontScale="92500"/>
          </a:bodyPr>
          <a:lstStyle/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full event will be organized Physically and Virtually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Virtual Platform will be a 3D Environment that is giving physical feelings 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Main Event will be going 3 Day based but We will provide 15 Day event through Virtually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Virtual Platform will be active next 15 days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International students will be joining this event through Virtually 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 and every university will get a single pavilion Physically and Virtually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7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E4975A8-FFEF-6367-00EE-5A13AFB3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669931"/>
            <a:ext cx="8418339" cy="3381563"/>
          </a:xfrm>
        </p:spPr>
        <p:txBody>
          <a:bodyPr/>
          <a:lstStyle/>
          <a:p>
            <a:r>
              <a:rPr lang="en-US" sz="4000" dirty="0">
                <a:latin typeface="Arial Black" panose="020B0A04020102020204" pitchFamily="34" charset="0"/>
              </a:rPr>
              <a:t>Program Date &amp; Duration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53152-17B4-00DC-1258-50C5C89E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9D05-A444-5B3B-B803-D73E016B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CF78CE1-A1FC-CFEF-A214-617DE94826A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2940148"/>
            <a:ext cx="10166836" cy="229303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Date:  November 9-10-11, 2022</a:t>
            </a: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b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Arial Black" panose="020B0A04020102020204" pitchFamily="34" charset="0"/>
              </a:rPr>
              <a:t>Duration: 3 Days ( 10.00am-08.00pm)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4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9FA492-BB86-05BF-A79E-B77A7D39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Venue: </a:t>
            </a:r>
            <a:r>
              <a:rPr lang="en-US" dirty="0">
                <a:latin typeface="Arial Black" panose="020B0A04020102020204" pitchFamily="34" charset="0"/>
              </a:rPr>
              <a:t>ICCB or KIB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Dhaka 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D3F6E32-1EBF-B7A1-0D9F-E42E2FA3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29" y="306387"/>
            <a:ext cx="4562676" cy="31226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1D678-A837-0FF0-3110-ABDD9A6B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ED3D-C6EA-47C2-9AE3-1FF0428E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6016F-455E-7742-C5FC-D5191E34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9" y="3715722"/>
            <a:ext cx="4563441" cy="29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543497-3183-B9B8-0F45-6917D47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 Details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2D31-6821-26C5-CE38-B31102AE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6C6D-2F91-85F4-5B59-070BF8A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3A8574-FE89-93CF-49D6-2A8541DA4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Program nature: 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 Chain Program Online (Yearlong)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620231-9CB0-062C-5A5B-288CF6F84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latin typeface="Arial Black" panose="020B0A04020102020204" pitchFamily="34" charset="0"/>
              </a:rPr>
              <a:t>Programs participants</a:t>
            </a:r>
            <a:r>
              <a:rPr lang="en-US" sz="1600" dirty="0">
                <a:solidFill>
                  <a:schemeClr val="tx1"/>
                </a:solidFill>
                <a:latin typeface="Arial Black" panose="020B0A04020102020204" pitchFamily="34" charset="0"/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Educational Institution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Bank and Financial Organization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Education Supporting Industries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 Black" panose="020B0A04020102020204" pitchFamily="34" charset="0"/>
              </a:rPr>
              <a:t>HR Specialists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806BD1-DD1A-EEB0-5164-E38E0D599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600" y="2316979"/>
            <a:ext cx="5183188" cy="8239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Program Type: 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Educational Event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BECC41-3EFA-5E26-D628-88834C515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3429001"/>
            <a:ext cx="5183188" cy="2758538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chemeClr val="tx1"/>
                </a:solidFill>
                <a:latin typeface="Arial Black" panose="020B0A04020102020204" pitchFamily="34" charset="0"/>
              </a:rPr>
              <a:t>Targeted audience: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Students,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Guardians,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Faculty members,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Educationalists,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Investors,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Policymakers,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industry leaders, and </a:t>
            </a:r>
          </a:p>
          <a:p>
            <a:r>
              <a:rPr lang="en-US" sz="1600" b="1" dirty="0">
                <a:latin typeface="Arial Black" panose="020B0A04020102020204" pitchFamily="34" charset="0"/>
              </a:rPr>
              <a:t>Visionary persons.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DADF31B-F80D-A9C0-4DFD-FC0C59AA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Mission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F3EA6-7BAD-3AC9-F1D0-7133DF7D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5ED-E5F0-E706-E3E8-F942DBA8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3" name="Content Placeholder 33">
            <a:extLst>
              <a:ext uri="{FF2B5EF4-FFF2-40B4-BE49-F238E27FC236}">
                <a16:creationId xmlns:a16="http://schemas.microsoft.com/office/drawing/2014/main" id="{567CE085-EB73-2CFE-F7E0-0F6A7F293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186614"/>
              </p:ext>
            </p:extLst>
          </p:nvPr>
        </p:nvGraphicFramePr>
        <p:xfrm>
          <a:off x="4535800" y="2336800"/>
          <a:ext cx="6582143" cy="403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6F96CCB-C4CB-3E71-31F6-473F928D8B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26" y="2628712"/>
            <a:ext cx="1038006" cy="1038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2AB3A5-D62E-C7C9-737D-0B2898309C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66" y="3830684"/>
            <a:ext cx="1047175" cy="1047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04D92C-2209-1C59-3E4D-2DF9EBBDC3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86" y="5052963"/>
            <a:ext cx="1018463" cy="10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9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05D01-3379-B71D-B42D-096AA8BF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5" y="1747764"/>
            <a:ext cx="4143555" cy="1536580"/>
          </a:xfrm>
        </p:spPr>
        <p:txBody>
          <a:bodyPr>
            <a:normAutofit/>
          </a:bodyPr>
          <a:lstStyle/>
          <a:p>
            <a:r>
              <a:rPr lang="en-US" dirty="0"/>
              <a:t>Our Vision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F3EC8-F267-AC31-AEED-BEF38072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43BC7-0BBC-ED15-D78B-A9CE99DC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BC05329-83F1-36C1-CBFA-9548192007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507474"/>
              </p:ext>
            </p:extLst>
          </p:nvPr>
        </p:nvGraphicFramePr>
        <p:xfrm>
          <a:off x="4064000" y="11662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89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1B973913-79F4-30BB-AC30-3DBFCF2B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99" y="607100"/>
            <a:ext cx="5854137" cy="697044"/>
          </a:xfrm>
        </p:spPr>
        <p:txBody>
          <a:bodyPr/>
          <a:lstStyle/>
          <a:p>
            <a:r>
              <a:rPr lang="en-US" dirty="0"/>
              <a:t>Registration Process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2985E3E-0A85-663D-6DF5-DBB446604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29552" y="2514703"/>
            <a:ext cx="3256674" cy="499493"/>
          </a:xfrm>
        </p:spPr>
        <p:txBody>
          <a:bodyPr/>
          <a:lstStyle/>
          <a:p>
            <a:r>
              <a:rPr lang="en-US" dirty="0"/>
              <a:t>Online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891B1E-E71E-5856-06D7-6C7AEAE2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CC41-B02C-8EB2-AD04-9631CA0A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D1217B5-86E8-804F-4124-B33AB5D7E86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538409" y="2505774"/>
            <a:ext cx="3256674" cy="499493"/>
          </a:xfrm>
        </p:spPr>
        <p:txBody>
          <a:bodyPr/>
          <a:lstStyle/>
          <a:p>
            <a:r>
              <a:rPr lang="en-US" dirty="0"/>
              <a:t>Offline 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CFB747C-5923-3600-9FB6-905AD06F47C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829552" y="2938267"/>
            <a:ext cx="3256674" cy="4994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Participants and Visitor can do Registration in online 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57396896-37C2-B29B-3495-5555D21F0A83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538409" y="2929338"/>
            <a:ext cx="3256674" cy="4994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Participants and Visitor can do Registration in offline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448F3584-C687-D9A8-1EA5-CE1A36650A82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871681" y="3895789"/>
            <a:ext cx="10822674" cy="1011829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</a:rPr>
              <a:t>Registration Fees for the participating organizations: BDT 1,00,000/-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</a:rPr>
              <a:t>Registration for the youth is Free of Cost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9C37B377-2833-4A91-79A4-4F6AE0FB44C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1106" b="1106"/>
          <a:stretch>
            <a:fillRect/>
          </a:stretch>
        </p:blipFill>
        <p:spPr>
          <a:xfrm>
            <a:off x="1941513" y="1636713"/>
            <a:ext cx="868362" cy="868362"/>
          </a:xfrm>
        </p:spPr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C48968CD-6A52-CA66-D9F6-99287B1E44C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10465" r="10465"/>
          <a:stretch>
            <a:fillRect/>
          </a:stretch>
        </p:blipFill>
        <p:spPr>
          <a:xfrm>
            <a:off x="7646988" y="1628775"/>
            <a:ext cx="868362" cy="868363"/>
          </a:xfrm>
        </p:spPr>
      </p:pic>
    </p:spTree>
    <p:extLst>
      <p:ext uri="{BB962C8B-B14F-4D97-AF65-F5344CB8AC3E}">
        <p14:creationId xmlns:p14="http://schemas.microsoft.com/office/powerpoint/2010/main" val="87700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C352127-4472-D613-94A6-48FD495C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725" y="634621"/>
            <a:ext cx="4894386" cy="1328920"/>
          </a:xfrm>
        </p:spPr>
        <p:txBody>
          <a:bodyPr/>
          <a:lstStyle/>
          <a:p>
            <a:r>
              <a:rPr lang="en-US" b="1" dirty="0"/>
              <a:t>Registration &amp; Bookings Details</a:t>
            </a:r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3703F39-F186-7843-4166-AB52BF4550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543" r="8543"/>
          <a:stretch>
            <a:fillRect/>
          </a:stretch>
        </p:blipFill>
        <p:spPr>
          <a:xfrm>
            <a:off x="614363" y="1023938"/>
            <a:ext cx="4999037" cy="4681537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A8CD979-8CC6-184A-5A57-6CF9B841AB3B}"/>
              </a:ext>
            </a:extLst>
          </p:cNvPr>
          <p:cNvSpPr/>
          <p:nvPr/>
        </p:nvSpPr>
        <p:spPr>
          <a:xfrm>
            <a:off x="6096000" y="2142700"/>
            <a:ext cx="5682018" cy="386567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59C53A1-FF2A-01CC-3671-C4EF9431F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3379" y="2142700"/>
            <a:ext cx="5554639" cy="423080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Our team will go to the Universities &amp; companies to register. They will convince about the  event. Benefits for the universities and other participants.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Our online registration and bookings procedure will be open and also communication via mail.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 decorated stall with Electricity and air condition facilities.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Every registered university will get other associated facilities ( details will be given via mail after registration)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89AA4-2F4D-E26B-34E5-0C3CB75F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BDHigherEduSummite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0C-EEEE-E59A-5629-E04F5C71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9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803</TotalTime>
  <Words>1172</Words>
  <Application>Microsoft Office PowerPoint</Application>
  <PresentationFormat>Widescreen</PresentationFormat>
  <Paragraphs>182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Speak Pro</vt:lpstr>
      <vt:lpstr>Wingdings</vt:lpstr>
      <vt:lpstr>Arial Black</vt:lpstr>
      <vt:lpstr>Avenir Next LT Pro</vt:lpstr>
      <vt:lpstr>Symbol</vt:lpstr>
      <vt:lpstr>Arial</vt:lpstr>
      <vt:lpstr>Gabriola</vt:lpstr>
      <vt:lpstr>Calibri</vt:lpstr>
      <vt:lpstr>Office Theme</vt:lpstr>
      <vt:lpstr>Bangladesh Higher Education Summit 2022</vt:lpstr>
      <vt:lpstr>Bangladeshi 104 Private Universities under one roof</vt:lpstr>
      <vt:lpstr>Program Date &amp; Duration</vt:lpstr>
      <vt:lpstr>Venue: ICCB or KIB Dhaka </vt:lpstr>
      <vt:lpstr>Program Details</vt:lpstr>
      <vt:lpstr>Our Mission</vt:lpstr>
      <vt:lpstr>Our Vision</vt:lpstr>
      <vt:lpstr>Registration Process</vt:lpstr>
      <vt:lpstr>Registration &amp; Bookings Details</vt:lpstr>
      <vt:lpstr>University &amp; Sponsors’ Benefits</vt:lpstr>
      <vt:lpstr>Higher Education Seekers’ Benefits </vt:lpstr>
      <vt:lpstr>Sponsors’ Benefits </vt:lpstr>
      <vt:lpstr>Program Activities &amp; Rundown Planning</vt:lpstr>
      <vt:lpstr>Supportive Programs</vt:lpstr>
      <vt:lpstr>Closing programs</vt:lpstr>
      <vt:lpstr>Marketing Tools</vt:lpstr>
      <vt:lpstr>Outcomes</vt:lpstr>
      <vt:lpstr>Virtual Platform </vt:lpstr>
      <vt:lpstr>PowerPoint Presentation</vt:lpstr>
      <vt:lpstr>Virtual Platform Features</vt:lpstr>
      <vt:lpstr>Benefits of using Virtual Platform</vt:lpstr>
      <vt:lpstr>Why Join this event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Bangladesh Higher Education Summit 2022</dc:title>
  <dc:creator>User</dc:creator>
  <cp:lastModifiedBy>Administrator</cp:lastModifiedBy>
  <cp:revision>10</cp:revision>
  <dcterms:created xsi:type="dcterms:W3CDTF">2022-07-02T05:23:33Z</dcterms:created>
  <dcterms:modified xsi:type="dcterms:W3CDTF">2022-07-14T04:57:59Z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